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slideLayouts/slideLayout1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5" r:id="rId4"/>
    <p:sldMasterId id="2147483672" r:id="rId5"/>
    <p:sldMasterId id="2147483697" r:id="rId6"/>
  </p:sldMasterIdLst>
  <p:notesMasterIdLst>
    <p:notesMasterId r:id="rId32"/>
  </p:notesMasterIdLst>
  <p:handoutMasterIdLst>
    <p:handoutMasterId r:id="rId33"/>
  </p:handoutMasterIdLst>
  <p:sldIdLst>
    <p:sldId id="262" r:id="rId7"/>
    <p:sldId id="263" r:id="rId8"/>
    <p:sldId id="266" r:id="rId9"/>
    <p:sldId id="277" r:id="rId10"/>
    <p:sldId id="2146848460" r:id="rId11"/>
    <p:sldId id="2146848462" r:id="rId12"/>
    <p:sldId id="2146848469" r:id="rId13"/>
    <p:sldId id="2146848466" r:id="rId14"/>
    <p:sldId id="1028" r:id="rId15"/>
    <p:sldId id="2146848463" r:id="rId16"/>
    <p:sldId id="2146848452" r:id="rId17"/>
    <p:sldId id="1031" r:id="rId18"/>
    <p:sldId id="1032" r:id="rId19"/>
    <p:sldId id="1033" r:id="rId20"/>
    <p:sldId id="2146848468" r:id="rId21"/>
    <p:sldId id="2146848467" r:id="rId22"/>
    <p:sldId id="2146848456" r:id="rId23"/>
    <p:sldId id="2146848455" r:id="rId24"/>
    <p:sldId id="2146848464" r:id="rId25"/>
    <p:sldId id="274" r:id="rId26"/>
    <p:sldId id="275" r:id="rId27"/>
    <p:sldId id="2146848459" r:id="rId28"/>
    <p:sldId id="1034" r:id="rId29"/>
    <p:sldId id="2146848450" r:id="rId30"/>
    <p:sldId id="260" r:id="rId31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inder, Martin G CIV DLA OFFICE OF DIRECTOR (US)" initials="BMGCDOOD(" lastIdx="8" clrIdx="0">
    <p:extLst>
      <p:ext uri="{19B8F6BF-5375-455C-9EA6-DF929625EA0E}">
        <p15:presenceInfo xmlns:p15="http://schemas.microsoft.com/office/powerpoint/2012/main" userId="S::martin.binder@dla.mil::2b3a7270-961d-440a-a828-380e9af95ad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060"/>
    <a:srgbClr val="0076A3"/>
    <a:srgbClr val="002F8E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4A82EE6-BA39-4E33-AD61-4CBA4BE4A242}" v="12" dt="2024-03-22T12:51:58.89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225" autoAdjust="0"/>
    <p:restoredTop sz="94863" autoAdjust="0"/>
  </p:normalViewPr>
  <p:slideViewPr>
    <p:cSldViewPr snapToGrid="0">
      <p:cViewPr varScale="1">
        <p:scale>
          <a:sx n="105" d="100"/>
          <a:sy n="105" d="100"/>
        </p:scale>
        <p:origin x="228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7" d="100"/>
          <a:sy n="77" d="100"/>
        </p:scale>
        <p:origin x="2796" y="11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microsoft.com/office/2016/11/relationships/changesInfo" Target="changesInfos/changesInfo1.xml"/><Relationship Id="rId21" Type="http://schemas.openxmlformats.org/officeDocument/2006/relationships/slide" Target="slides/slide15.xml"/><Relationship Id="rId34" Type="http://schemas.openxmlformats.org/officeDocument/2006/relationships/commentAuthors" Target="commentAuthor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handoutMaster" Target="handoutMasters/handoutMaster1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notesMaster" Target="notesMasters/notesMaster1.xml"/><Relationship Id="rId37" Type="http://schemas.openxmlformats.org/officeDocument/2006/relationships/theme" Target="theme/theme1.xml"/><Relationship Id="rId40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presProps" Target="presProps.xml"/><Relationship Id="rId8" Type="http://schemas.openxmlformats.org/officeDocument/2006/relationships/slide" Target="slides/slide2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ll, Ronald S CIV DLA DISTRIBUTION (USA)" userId="9f8148ed-f7d8-42e1-9a8b-6f6dc15b8a51" providerId="ADAL" clId="{54A82EE6-BA39-4E33-AD61-4CBA4BE4A242}"/>
    <pc:docChg chg="custSel modSld sldOrd">
      <pc:chgData name="Bell, Ronald S CIV DLA DISTRIBUTION (USA)" userId="9f8148ed-f7d8-42e1-9a8b-6f6dc15b8a51" providerId="ADAL" clId="{54A82EE6-BA39-4E33-AD61-4CBA4BE4A242}" dt="2024-03-22T12:57:44.950" v="228" actId="207"/>
      <pc:docMkLst>
        <pc:docMk/>
      </pc:docMkLst>
      <pc:sldChg chg="modSp mod">
        <pc:chgData name="Bell, Ronald S CIV DLA DISTRIBUTION (USA)" userId="9f8148ed-f7d8-42e1-9a8b-6f6dc15b8a51" providerId="ADAL" clId="{54A82EE6-BA39-4E33-AD61-4CBA4BE4A242}" dt="2024-03-22T12:11:46.627" v="22" actId="6549"/>
        <pc:sldMkLst>
          <pc:docMk/>
          <pc:sldMk cId="2327456765" sldId="262"/>
        </pc:sldMkLst>
        <pc:spChg chg="mod">
          <ac:chgData name="Bell, Ronald S CIV DLA DISTRIBUTION (USA)" userId="9f8148ed-f7d8-42e1-9a8b-6f6dc15b8a51" providerId="ADAL" clId="{54A82EE6-BA39-4E33-AD61-4CBA4BE4A242}" dt="2024-03-22T12:11:46.627" v="22" actId="6549"/>
          <ac:spMkLst>
            <pc:docMk/>
            <pc:sldMk cId="2327456765" sldId="262"/>
            <ac:spMk id="3" creationId="{00000000-0000-0000-0000-000000000000}"/>
          </ac:spMkLst>
        </pc:spChg>
      </pc:sldChg>
      <pc:sldChg chg="modSp mod">
        <pc:chgData name="Bell, Ronald S CIV DLA DISTRIBUTION (USA)" userId="9f8148ed-f7d8-42e1-9a8b-6f6dc15b8a51" providerId="ADAL" clId="{54A82EE6-BA39-4E33-AD61-4CBA4BE4A242}" dt="2024-03-22T12:57:18.550" v="224" actId="207"/>
        <pc:sldMkLst>
          <pc:docMk/>
          <pc:sldMk cId="0" sldId="275"/>
        </pc:sldMkLst>
        <pc:graphicFrameChg chg="mod modGraphic">
          <ac:chgData name="Bell, Ronald S CIV DLA DISTRIBUTION (USA)" userId="9f8148ed-f7d8-42e1-9a8b-6f6dc15b8a51" providerId="ADAL" clId="{54A82EE6-BA39-4E33-AD61-4CBA4BE4A242}" dt="2024-03-22T12:56:59.517" v="223" actId="207"/>
          <ac:graphicFrameMkLst>
            <pc:docMk/>
            <pc:sldMk cId="0" sldId="275"/>
            <ac:graphicFrameMk id="2" creationId="{7E2694A1-AED1-2DFA-4C23-E7E8EBC18276}"/>
          </ac:graphicFrameMkLst>
        </pc:graphicFrameChg>
        <pc:graphicFrameChg chg="mod modGraphic">
          <ac:chgData name="Bell, Ronald S CIV DLA DISTRIBUTION (USA)" userId="9f8148ed-f7d8-42e1-9a8b-6f6dc15b8a51" providerId="ADAL" clId="{54A82EE6-BA39-4E33-AD61-4CBA4BE4A242}" dt="2024-03-22T12:57:18.550" v="224" actId="207"/>
          <ac:graphicFrameMkLst>
            <pc:docMk/>
            <pc:sldMk cId="0" sldId="275"/>
            <ac:graphicFrameMk id="3" creationId="{00000000-0000-0000-0000-000000000000}"/>
          </ac:graphicFrameMkLst>
        </pc:graphicFrameChg>
      </pc:sldChg>
      <pc:sldChg chg="modSp mod">
        <pc:chgData name="Bell, Ronald S CIV DLA DISTRIBUTION (USA)" userId="9f8148ed-f7d8-42e1-9a8b-6f6dc15b8a51" providerId="ADAL" clId="{54A82EE6-BA39-4E33-AD61-4CBA4BE4A242}" dt="2024-03-22T12:42:08.975" v="157" actId="2165"/>
        <pc:sldMkLst>
          <pc:docMk/>
          <pc:sldMk cId="0" sldId="1031"/>
        </pc:sldMkLst>
        <pc:graphicFrameChg chg="mod modGraphic">
          <ac:chgData name="Bell, Ronald S CIV DLA DISTRIBUTION (USA)" userId="9f8148ed-f7d8-42e1-9a8b-6f6dc15b8a51" providerId="ADAL" clId="{54A82EE6-BA39-4E33-AD61-4CBA4BE4A242}" dt="2024-03-22T12:20:57.703" v="65" actId="2165"/>
          <ac:graphicFrameMkLst>
            <pc:docMk/>
            <pc:sldMk cId="0" sldId="1031"/>
            <ac:graphicFrameMk id="2" creationId="{60D38201-6A17-F98B-C1BD-4094F8B7FB2E}"/>
          </ac:graphicFrameMkLst>
        </pc:graphicFrameChg>
        <pc:graphicFrameChg chg="mod modGraphic">
          <ac:chgData name="Bell, Ronald S CIV DLA DISTRIBUTION (USA)" userId="9f8148ed-f7d8-42e1-9a8b-6f6dc15b8a51" providerId="ADAL" clId="{54A82EE6-BA39-4E33-AD61-4CBA4BE4A242}" dt="2024-03-22T12:42:08.975" v="157" actId="2165"/>
          <ac:graphicFrameMkLst>
            <pc:docMk/>
            <pc:sldMk cId="0" sldId="1031"/>
            <ac:graphicFrameMk id="9" creationId="{9EED48BA-AFCF-4C38-8A6E-ECF585466315}"/>
          </ac:graphicFrameMkLst>
        </pc:graphicFrameChg>
      </pc:sldChg>
      <pc:sldChg chg="modSp mod">
        <pc:chgData name="Bell, Ronald S CIV DLA DISTRIBUTION (USA)" userId="9f8148ed-f7d8-42e1-9a8b-6f6dc15b8a51" providerId="ADAL" clId="{54A82EE6-BA39-4E33-AD61-4CBA4BE4A242}" dt="2024-03-22T12:42:17.614" v="162" actId="20577"/>
        <pc:sldMkLst>
          <pc:docMk/>
          <pc:sldMk cId="0" sldId="1032"/>
        </pc:sldMkLst>
        <pc:graphicFrameChg chg="mod modGraphic">
          <ac:chgData name="Bell, Ronald S CIV DLA DISTRIBUTION (USA)" userId="9f8148ed-f7d8-42e1-9a8b-6f6dc15b8a51" providerId="ADAL" clId="{54A82EE6-BA39-4E33-AD61-4CBA4BE4A242}" dt="2024-03-22T12:42:17.614" v="162" actId="20577"/>
          <ac:graphicFrameMkLst>
            <pc:docMk/>
            <pc:sldMk cId="0" sldId="1032"/>
            <ac:graphicFrameMk id="2" creationId="{63DBDB41-DCFC-E198-8A75-CEA52796C9CA}"/>
          </ac:graphicFrameMkLst>
        </pc:graphicFrameChg>
        <pc:graphicFrameChg chg="mod modGraphic">
          <ac:chgData name="Bell, Ronald S CIV DLA DISTRIBUTION (USA)" userId="9f8148ed-f7d8-42e1-9a8b-6f6dc15b8a51" providerId="ADAL" clId="{54A82EE6-BA39-4E33-AD61-4CBA4BE4A242}" dt="2024-03-22T12:21:38.423" v="72" actId="1076"/>
          <ac:graphicFrameMkLst>
            <pc:docMk/>
            <pc:sldMk cId="0" sldId="1032"/>
            <ac:graphicFrameMk id="5" creationId="{4923DC23-EF02-8A6F-6D2A-DCB723ADABCC}"/>
          </ac:graphicFrameMkLst>
        </pc:graphicFrameChg>
      </pc:sldChg>
      <pc:sldChg chg="modSp mod">
        <pc:chgData name="Bell, Ronald S CIV DLA DISTRIBUTION (USA)" userId="9f8148ed-f7d8-42e1-9a8b-6f6dc15b8a51" providerId="ADAL" clId="{54A82EE6-BA39-4E33-AD61-4CBA4BE4A242}" dt="2024-03-22T12:42:49.915" v="168" actId="14100"/>
        <pc:sldMkLst>
          <pc:docMk/>
          <pc:sldMk cId="0" sldId="1033"/>
        </pc:sldMkLst>
        <pc:graphicFrameChg chg="mod">
          <ac:chgData name="Bell, Ronald S CIV DLA DISTRIBUTION (USA)" userId="9f8148ed-f7d8-42e1-9a8b-6f6dc15b8a51" providerId="ADAL" clId="{54A82EE6-BA39-4E33-AD61-4CBA4BE4A242}" dt="2024-03-22T12:23:42.216" v="81" actId="1076"/>
          <ac:graphicFrameMkLst>
            <pc:docMk/>
            <pc:sldMk cId="0" sldId="1033"/>
            <ac:graphicFrameMk id="2" creationId="{175F3171-A3C3-65A4-FA39-146E4BBD5717}"/>
          </ac:graphicFrameMkLst>
        </pc:graphicFrameChg>
        <pc:graphicFrameChg chg="mod modGraphic">
          <ac:chgData name="Bell, Ronald S CIV DLA DISTRIBUTION (USA)" userId="9f8148ed-f7d8-42e1-9a8b-6f6dc15b8a51" providerId="ADAL" clId="{54A82EE6-BA39-4E33-AD61-4CBA4BE4A242}" dt="2024-03-22T12:42:49.915" v="168" actId="14100"/>
          <ac:graphicFrameMkLst>
            <pc:docMk/>
            <pc:sldMk cId="0" sldId="1033"/>
            <ac:graphicFrameMk id="5" creationId="{00000000-0000-0000-0000-000000000000}"/>
          </ac:graphicFrameMkLst>
        </pc:graphicFrameChg>
      </pc:sldChg>
      <pc:sldChg chg="modSp mod">
        <pc:chgData name="Bell, Ronald S CIV DLA DISTRIBUTION (USA)" userId="9f8148ed-f7d8-42e1-9a8b-6f6dc15b8a51" providerId="ADAL" clId="{54A82EE6-BA39-4E33-AD61-4CBA4BE4A242}" dt="2024-03-22T12:57:44.950" v="228" actId="207"/>
        <pc:sldMkLst>
          <pc:docMk/>
          <pc:sldMk cId="1480574428" sldId="1034"/>
        </pc:sldMkLst>
        <pc:graphicFrameChg chg="modGraphic">
          <ac:chgData name="Bell, Ronald S CIV DLA DISTRIBUTION (USA)" userId="9f8148ed-f7d8-42e1-9a8b-6f6dc15b8a51" providerId="ADAL" clId="{54A82EE6-BA39-4E33-AD61-4CBA4BE4A242}" dt="2024-03-22T12:57:44.950" v="228" actId="207"/>
          <ac:graphicFrameMkLst>
            <pc:docMk/>
            <pc:sldMk cId="1480574428" sldId="1034"/>
            <ac:graphicFrameMk id="4" creationId="{00000000-0000-0000-0000-000000000000}"/>
          </ac:graphicFrameMkLst>
        </pc:graphicFrameChg>
      </pc:sldChg>
      <pc:sldChg chg="modSp mod">
        <pc:chgData name="Bell, Ronald S CIV DLA DISTRIBUTION (USA)" userId="9f8148ed-f7d8-42e1-9a8b-6f6dc15b8a51" providerId="ADAL" clId="{54A82EE6-BA39-4E33-AD61-4CBA4BE4A242}" dt="2024-03-22T12:41:57.132" v="156" actId="207"/>
        <pc:sldMkLst>
          <pc:docMk/>
          <pc:sldMk cId="0" sldId="2146848452"/>
        </pc:sldMkLst>
        <pc:graphicFrameChg chg="mod modGraphic">
          <ac:chgData name="Bell, Ronald S CIV DLA DISTRIBUTION (USA)" userId="9f8148ed-f7d8-42e1-9a8b-6f6dc15b8a51" providerId="ADAL" clId="{54A82EE6-BA39-4E33-AD61-4CBA4BE4A242}" dt="2024-03-22T12:15:37.063" v="56" actId="1076"/>
          <ac:graphicFrameMkLst>
            <pc:docMk/>
            <pc:sldMk cId="0" sldId="2146848452"/>
            <ac:graphicFrameMk id="2" creationId="{CC0E4C44-66D7-0504-EA8E-C9FCA2369625}"/>
          </ac:graphicFrameMkLst>
        </pc:graphicFrameChg>
        <pc:graphicFrameChg chg="mod modGraphic">
          <ac:chgData name="Bell, Ronald S CIV DLA DISTRIBUTION (USA)" userId="9f8148ed-f7d8-42e1-9a8b-6f6dc15b8a51" providerId="ADAL" clId="{54A82EE6-BA39-4E33-AD61-4CBA4BE4A242}" dt="2024-03-22T12:41:57.132" v="156" actId="207"/>
          <ac:graphicFrameMkLst>
            <pc:docMk/>
            <pc:sldMk cId="0" sldId="2146848452"/>
            <ac:graphicFrameMk id="4" creationId="{00000000-0000-0000-0000-000000000000}"/>
          </ac:graphicFrameMkLst>
        </pc:graphicFrameChg>
      </pc:sldChg>
      <pc:sldChg chg="modSp mod">
        <pc:chgData name="Bell, Ronald S CIV DLA DISTRIBUTION (USA)" userId="9f8148ed-f7d8-42e1-9a8b-6f6dc15b8a51" providerId="ADAL" clId="{54A82EE6-BA39-4E33-AD61-4CBA4BE4A242}" dt="2024-03-22T12:44:23.579" v="176" actId="1076"/>
        <pc:sldMkLst>
          <pc:docMk/>
          <pc:sldMk cId="2423963738" sldId="2146848455"/>
        </pc:sldMkLst>
        <pc:graphicFrameChg chg="mod modGraphic">
          <ac:chgData name="Bell, Ronald S CIV DLA DISTRIBUTION (USA)" userId="9f8148ed-f7d8-42e1-9a8b-6f6dc15b8a51" providerId="ADAL" clId="{54A82EE6-BA39-4E33-AD61-4CBA4BE4A242}" dt="2024-03-22T12:44:23.579" v="176" actId="1076"/>
          <ac:graphicFrameMkLst>
            <pc:docMk/>
            <pc:sldMk cId="2423963738" sldId="2146848455"/>
            <ac:graphicFrameMk id="4" creationId="{00000000-0000-0000-0000-000000000000}"/>
          </ac:graphicFrameMkLst>
        </pc:graphicFrameChg>
      </pc:sldChg>
      <pc:sldChg chg="modSp mod">
        <pc:chgData name="Bell, Ronald S CIV DLA DISTRIBUTION (USA)" userId="9f8148ed-f7d8-42e1-9a8b-6f6dc15b8a51" providerId="ADAL" clId="{54A82EE6-BA39-4E33-AD61-4CBA4BE4A242}" dt="2024-03-22T12:44:11.929" v="175" actId="1076"/>
        <pc:sldMkLst>
          <pc:docMk/>
          <pc:sldMk cId="4185381774" sldId="2146848456"/>
        </pc:sldMkLst>
        <pc:graphicFrameChg chg="mod modGraphic">
          <ac:chgData name="Bell, Ronald S CIV DLA DISTRIBUTION (USA)" userId="9f8148ed-f7d8-42e1-9a8b-6f6dc15b8a51" providerId="ADAL" clId="{54A82EE6-BA39-4E33-AD61-4CBA4BE4A242}" dt="2024-03-22T12:44:11.929" v="175" actId="1076"/>
          <ac:graphicFrameMkLst>
            <pc:docMk/>
            <pc:sldMk cId="4185381774" sldId="2146848456"/>
            <ac:graphicFrameMk id="4" creationId="{00000000-0000-0000-0000-000000000000}"/>
          </ac:graphicFrameMkLst>
        </pc:graphicFrameChg>
      </pc:sldChg>
      <pc:sldChg chg="modSp mod">
        <pc:chgData name="Bell, Ronald S CIV DLA DISTRIBUTION (USA)" userId="9f8148ed-f7d8-42e1-9a8b-6f6dc15b8a51" providerId="ADAL" clId="{54A82EE6-BA39-4E33-AD61-4CBA4BE4A242}" dt="2024-03-22T12:52:01.482" v="210" actId="6549"/>
        <pc:sldMkLst>
          <pc:docMk/>
          <pc:sldMk cId="3509211656" sldId="2146848459"/>
        </pc:sldMkLst>
        <pc:graphicFrameChg chg="mod modGraphic">
          <ac:chgData name="Bell, Ronald S CIV DLA DISTRIBUTION (USA)" userId="9f8148ed-f7d8-42e1-9a8b-6f6dc15b8a51" providerId="ADAL" clId="{54A82EE6-BA39-4E33-AD61-4CBA4BE4A242}" dt="2024-03-22T12:52:01.482" v="210" actId="6549"/>
          <ac:graphicFrameMkLst>
            <pc:docMk/>
            <pc:sldMk cId="3509211656" sldId="2146848459"/>
            <ac:graphicFrameMk id="5" creationId="{61B159F2-03B6-9D7D-249C-1EA7D500E0BD}"/>
          </ac:graphicFrameMkLst>
        </pc:graphicFrameChg>
        <pc:graphicFrameChg chg="mod modGraphic">
          <ac:chgData name="Bell, Ronald S CIV DLA DISTRIBUTION (USA)" userId="9f8148ed-f7d8-42e1-9a8b-6f6dc15b8a51" providerId="ADAL" clId="{54A82EE6-BA39-4E33-AD61-4CBA4BE4A242}" dt="2024-03-22T12:51:05.149" v="206" actId="6549"/>
          <ac:graphicFrameMkLst>
            <pc:docMk/>
            <pc:sldMk cId="3509211656" sldId="2146848459"/>
            <ac:graphicFrameMk id="7" creationId="{00000000-0000-0000-0000-000000000000}"/>
          </ac:graphicFrameMkLst>
        </pc:graphicFrameChg>
      </pc:sldChg>
      <pc:sldChg chg="delSp modSp mod ord">
        <pc:chgData name="Bell, Ronald S CIV DLA DISTRIBUTION (USA)" userId="9f8148ed-f7d8-42e1-9a8b-6f6dc15b8a51" providerId="ADAL" clId="{54A82EE6-BA39-4E33-AD61-4CBA4BE4A242}" dt="2024-03-22T12:43:54.577" v="174" actId="1076"/>
        <pc:sldMkLst>
          <pc:docMk/>
          <pc:sldMk cId="96351754" sldId="2146848467"/>
        </pc:sldMkLst>
        <pc:graphicFrameChg chg="del modGraphic">
          <ac:chgData name="Bell, Ronald S CIV DLA DISTRIBUTION (USA)" userId="9f8148ed-f7d8-42e1-9a8b-6f6dc15b8a51" providerId="ADAL" clId="{54A82EE6-BA39-4E33-AD61-4CBA4BE4A242}" dt="2024-03-22T12:43:42.314" v="172" actId="21"/>
          <ac:graphicFrameMkLst>
            <pc:docMk/>
            <pc:sldMk cId="96351754" sldId="2146848467"/>
            <ac:graphicFrameMk id="2" creationId="{968D2A3B-7FAF-381C-3D98-7FDF0068B1FC}"/>
          </ac:graphicFrameMkLst>
        </pc:graphicFrameChg>
        <pc:graphicFrameChg chg="mod modGraphic">
          <ac:chgData name="Bell, Ronald S CIV DLA DISTRIBUTION (USA)" userId="9f8148ed-f7d8-42e1-9a8b-6f6dc15b8a51" providerId="ADAL" clId="{54A82EE6-BA39-4E33-AD61-4CBA4BE4A242}" dt="2024-03-22T12:43:54.577" v="174" actId="1076"/>
          <ac:graphicFrameMkLst>
            <pc:docMk/>
            <pc:sldMk cId="96351754" sldId="2146848467"/>
            <ac:graphicFrameMk id="5" creationId="{3B5F3631-D1F2-71F2-3316-F8C94EBB4D02}"/>
          </ac:graphicFrameMkLst>
        </pc:graphicFrameChg>
      </pc:sldChg>
      <pc:sldChg chg="modSp mod">
        <pc:chgData name="Bell, Ronald S CIV DLA DISTRIBUTION (USA)" userId="9f8148ed-f7d8-42e1-9a8b-6f6dc15b8a51" providerId="ADAL" clId="{54A82EE6-BA39-4E33-AD61-4CBA4BE4A242}" dt="2024-03-22T12:25:17.181" v="89" actId="14734"/>
        <pc:sldMkLst>
          <pc:docMk/>
          <pc:sldMk cId="2540993688" sldId="2146848468"/>
        </pc:sldMkLst>
        <pc:graphicFrameChg chg="modGraphic">
          <ac:chgData name="Bell, Ronald S CIV DLA DISTRIBUTION (USA)" userId="9f8148ed-f7d8-42e1-9a8b-6f6dc15b8a51" providerId="ADAL" clId="{54A82EE6-BA39-4E33-AD61-4CBA4BE4A242}" dt="2024-03-22T12:25:17.181" v="89" actId="14734"/>
          <ac:graphicFrameMkLst>
            <pc:docMk/>
            <pc:sldMk cId="2540993688" sldId="2146848468"/>
            <ac:graphicFrameMk id="5" creationId="{3B5F3631-D1F2-71F2-3316-F8C94EBB4D02}"/>
          </ac:graphicFrameMkLst>
        </pc:graphicFrameChg>
      </pc:sldChg>
    </pc:docChg>
  </pc:docChgLst>
  <pc:docChgLst>
    <pc:chgData name="Bell, Ronald S CIV DLA DISTRIBUTION (USA)" userId="9f8148ed-f7d8-42e1-9a8b-6f6dc15b8a51" providerId="ADAL" clId="{7946AB1D-E621-4FD7-88D6-FC90F1D19EF4}"/>
    <pc:docChg chg="custSel addSld delSld modSld modNotesMaster modHandout">
      <pc:chgData name="Bell, Ronald S CIV DLA DISTRIBUTION (USA)" userId="9f8148ed-f7d8-42e1-9a8b-6f6dc15b8a51" providerId="ADAL" clId="{7946AB1D-E621-4FD7-88D6-FC90F1D19EF4}" dt="2024-02-29T14:13:56.263" v="584" actId="207"/>
      <pc:docMkLst>
        <pc:docMk/>
      </pc:docMkLst>
      <pc:sldChg chg="modSp mod">
        <pc:chgData name="Bell, Ronald S CIV DLA DISTRIBUTION (USA)" userId="9f8148ed-f7d8-42e1-9a8b-6f6dc15b8a51" providerId="ADAL" clId="{7946AB1D-E621-4FD7-88D6-FC90F1D19EF4}" dt="2024-02-29T13:36:59.931" v="475" actId="6549"/>
        <pc:sldMkLst>
          <pc:docMk/>
          <pc:sldMk cId="0" sldId="274"/>
        </pc:sldMkLst>
        <pc:spChg chg="mod">
          <ac:chgData name="Bell, Ronald S CIV DLA DISTRIBUTION (USA)" userId="9f8148ed-f7d8-42e1-9a8b-6f6dc15b8a51" providerId="ADAL" clId="{7946AB1D-E621-4FD7-88D6-FC90F1D19EF4}" dt="2024-02-29T13:36:59.931" v="475" actId="6549"/>
          <ac:spMkLst>
            <pc:docMk/>
            <pc:sldMk cId="0" sldId="274"/>
            <ac:spMk id="3" creationId="{00000000-0000-0000-0000-000000000000}"/>
          </ac:spMkLst>
        </pc:spChg>
      </pc:sldChg>
      <pc:sldChg chg="modSp mod">
        <pc:chgData name="Bell, Ronald S CIV DLA DISTRIBUTION (USA)" userId="9f8148ed-f7d8-42e1-9a8b-6f6dc15b8a51" providerId="ADAL" clId="{7946AB1D-E621-4FD7-88D6-FC90F1D19EF4}" dt="2024-02-29T13:46:25.099" v="548" actId="122"/>
        <pc:sldMkLst>
          <pc:docMk/>
          <pc:sldMk cId="0" sldId="275"/>
        </pc:sldMkLst>
        <pc:graphicFrameChg chg="mod modGraphic">
          <ac:chgData name="Bell, Ronald S CIV DLA DISTRIBUTION (USA)" userId="9f8148ed-f7d8-42e1-9a8b-6f6dc15b8a51" providerId="ADAL" clId="{7946AB1D-E621-4FD7-88D6-FC90F1D19EF4}" dt="2024-02-29T13:46:25.099" v="548" actId="122"/>
          <ac:graphicFrameMkLst>
            <pc:docMk/>
            <pc:sldMk cId="0" sldId="275"/>
            <ac:graphicFrameMk id="2" creationId="{7E2694A1-AED1-2DFA-4C23-E7E8EBC18276}"/>
          </ac:graphicFrameMkLst>
        </pc:graphicFrameChg>
        <pc:graphicFrameChg chg="mod modGraphic">
          <ac:chgData name="Bell, Ronald S CIV DLA DISTRIBUTION (USA)" userId="9f8148ed-f7d8-42e1-9a8b-6f6dc15b8a51" providerId="ADAL" clId="{7946AB1D-E621-4FD7-88D6-FC90F1D19EF4}" dt="2024-02-29T13:41:04.027" v="503" actId="207"/>
          <ac:graphicFrameMkLst>
            <pc:docMk/>
            <pc:sldMk cId="0" sldId="275"/>
            <ac:graphicFrameMk id="3" creationId="{00000000-0000-0000-0000-000000000000}"/>
          </ac:graphicFrameMkLst>
        </pc:graphicFrameChg>
      </pc:sldChg>
      <pc:sldChg chg="del">
        <pc:chgData name="Bell, Ronald S CIV DLA DISTRIBUTION (USA)" userId="9f8148ed-f7d8-42e1-9a8b-6f6dc15b8a51" providerId="ADAL" clId="{7946AB1D-E621-4FD7-88D6-FC90F1D19EF4}" dt="2024-02-29T13:50:29.279" v="550" actId="2696"/>
        <pc:sldMkLst>
          <pc:docMk/>
          <pc:sldMk cId="3354835160" sldId="2146848447"/>
        </pc:sldMkLst>
      </pc:sldChg>
      <pc:sldChg chg="modNotes">
        <pc:chgData name="Bell, Ronald S CIV DLA DISTRIBUTION (USA)" userId="9f8148ed-f7d8-42e1-9a8b-6f6dc15b8a51" providerId="ADAL" clId="{7946AB1D-E621-4FD7-88D6-FC90F1D19EF4}" dt="2024-02-29T13:50:50.767" v="551"/>
        <pc:sldMkLst>
          <pc:docMk/>
          <pc:sldMk cId="1949939857" sldId="2146848450"/>
        </pc:sldMkLst>
      </pc:sldChg>
      <pc:sldChg chg="modSp mod">
        <pc:chgData name="Bell, Ronald S CIV DLA DISTRIBUTION (USA)" userId="9f8148ed-f7d8-42e1-9a8b-6f6dc15b8a51" providerId="ADAL" clId="{7946AB1D-E621-4FD7-88D6-FC90F1D19EF4}" dt="2024-02-29T13:12:11.322" v="232" actId="20577"/>
        <pc:sldMkLst>
          <pc:docMk/>
          <pc:sldMk cId="0" sldId="2146848452"/>
        </pc:sldMkLst>
        <pc:graphicFrameChg chg="modGraphic">
          <ac:chgData name="Bell, Ronald S CIV DLA DISTRIBUTION (USA)" userId="9f8148ed-f7d8-42e1-9a8b-6f6dc15b8a51" providerId="ADAL" clId="{7946AB1D-E621-4FD7-88D6-FC90F1D19EF4}" dt="2024-02-29T13:12:11.322" v="232" actId="20577"/>
          <ac:graphicFrameMkLst>
            <pc:docMk/>
            <pc:sldMk cId="0" sldId="2146848452"/>
            <ac:graphicFrameMk id="2" creationId="{CC0E4C44-66D7-0504-EA8E-C9FCA2369625}"/>
          </ac:graphicFrameMkLst>
        </pc:graphicFrameChg>
      </pc:sldChg>
      <pc:sldChg chg="modSp mod">
        <pc:chgData name="Bell, Ronald S CIV DLA DISTRIBUTION (USA)" userId="9f8148ed-f7d8-42e1-9a8b-6f6dc15b8a51" providerId="ADAL" clId="{7946AB1D-E621-4FD7-88D6-FC90F1D19EF4}" dt="2024-02-29T14:01:08.878" v="559" actId="20577"/>
        <pc:sldMkLst>
          <pc:docMk/>
          <pc:sldMk cId="2423963738" sldId="2146848455"/>
        </pc:sldMkLst>
        <pc:graphicFrameChg chg="modGraphic">
          <ac:chgData name="Bell, Ronald S CIV DLA DISTRIBUTION (USA)" userId="9f8148ed-f7d8-42e1-9a8b-6f6dc15b8a51" providerId="ADAL" clId="{7946AB1D-E621-4FD7-88D6-FC90F1D19EF4}" dt="2024-02-29T14:01:08.878" v="559" actId="20577"/>
          <ac:graphicFrameMkLst>
            <pc:docMk/>
            <pc:sldMk cId="2423963738" sldId="2146848455"/>
            <ac:graphicFrameMk id="4" creationId="{00000000-0000-0000-0000-000000000000}"/>
          </ac:graphicFrameMkLst>
        </pc:graphicFrameChg>
      </pc:sldChg>
      <pc:sldChg chg="modSp mod">
        <pc:chgData name="Bell, Ronald S CIV DLA DISTRIBUTION (USA)" userId="9f8148ed-f7d8-42e1-9a8b-6f6dc15b8a51" providerId="ADAL" clId="{7946AB1D-E621-4FD7-88D6-FC90F1D19EF4}" dt="2024-02-29T14:13:56.263" v="584" actId="207"/>
        <pc:sldMkLst>
          <pc:docMk/>
          <pc:sldMk cId="4185381774" sldId="2146848456"/>
        </pc:sldMkLst>
        <pc:graphicFrameChg chg="mod modGraphic">
          <ac:chgData name="Bell, Ronald S CIV DLA DISTRIBUTION (USA)" userId="9f8148ed-f7d8-42e1-9a8b-6f6dc15b8a51" providerId="ADAL" clId="{7946AB1D-E621-4FD7-88D6-FC90F1D19EF4}" dt="2024-02-29T14:13:56.263" v="584" actId="207"/>
          <ac:graphicFrameMkLst>
            <pc:docMk/>
            <pc:sldMk cId="4185381774" sldId="2146848456"/>
            <ac:graphicFrameMk id="4" creationId="{00000000-0000-0000-0000-000000000000}"/>
          </ac:graphicFrameMkLst>
        </pc:graphicFrameChg>
      </pc:sldChg>
      <pc:sldChg chg="modNotes">
        <pc:chgData name="Bell, Ronald S CIV DLA DISTRIBUTION (USA)" userId="9f8148ed-f7d8-42e1-9a8b-6f6dc15b8a51" providerId="ADAL" clId="{7946AB1D-E621-4FD7-88D6-FC90F1D19EF4}" dt="2024-02-29T13:50:50.767" v="551"/>
        <pc:sldMkLst>
          <pc:docMk/>
          <pc:sldMk cId="3509211656" sldId="2146848459"/>
        </pc:sldMkLst>
      </pc:sldChg>
      <pc:sldChg chg="modNotes">
        <pc:chgData name="Bell, Ronald S CIV DLA DISTRIBUTION (USA)" userId="9f8148ed-f7d8-42e1-9a8b-6f6dc15b8a51" providerId="ADAL" clId="{7946AB1D-E621-4FD7-88D6-FC90F1D19EF4}" dt="2024-02-29T13:50:50.767" v="551"/>
        <pc:sldMkLst>
          <pc:docMk/>
          <pc:sldMk cId="1673682680" sldId="2146848460"/>
        </pc:sldMkLst>
      </pc:sldChg>
      <pc:sldChg chg="modNotes">
        <pc:chgData name="Bell, Ronald S CIV DLA DISTRIBUTION (USA)" userId="9f8148ed-f7d8-42e1-9a8b-6f6dc15b8a51" providerId="ADAL" clId="{7946AB1D-E621-4FD7-88D6-FC90F1D19EF4}" dt="2024-02-29T13:50:50.767" v="551"/>
        <pc:sldMkLst>
          <pc:docMk/>
          <pc:sldMk cId="2193404466" sldId="2146848462"/>
        </pc:sldMkLst>
      </pc:sldChg>
      <pc:sldChg chg="modNotes">
        <pc:chgData name="Bell, Ronald S CIV DLA DISTRIBUTION (USA)" userId="9f8148ed-f7d8-42e1-9a8b-6f6dc15b8a51" providerId="ADAL" clId="{7946AB1D-E621-4FD7-88D6-FC90F1D19EF4}" dt="2024-02-29T13:50:50.767" v="551"/>
        <pc:sldMkLst>
          <pc:docMk/>
          <pc:sldMk cId="4241473877" sldId="2146848463"/>
        </pc:sldMkLst>
      </pc:sldChg>
      <pc:sldChg chg="modNotes">
        <pc:chgData name="Bell, Ronald S CIV DLA DISTRIBUTION (USA)" userId="9f8148ed-f7d8-42e1-9a8b-6f6dc15b8a51" providerId="ADAL" clId="{7946AB1D-E621-4FD7-88D6-FC90F1D19EF4}" dt="2024-02-29T13:50:50.767" v="551"/>
        <pc:sldMkLst>
          <pc:docMk/>
          <pc:sldMk cId="2632616157" sldId="2146848464"/>
        </pc:sldMkLst>
      </pc:sldChg>
      <pc:sldChg chg="modNotes">
        <pc:chgData name="Bell, Ronald S CIV DLA DISTRIBUTION (USA)" userId="9f8148ed-f7d8-42e1-9a8b-6f6dc15b8a51" providerId="ADAL" clId="{7946AB1D-E621-4FD7-88D6-FC90F1D19EF4}" dt="2024-02-29T13:50:50.767" v="551"/>
        <pc:sldMkLst>
          <pc:docMk/>
          <pc:sldMk cId="82525994" sldId="2146848466"/>
        </pc:sldMkLst>
      </pc:sldChg>
      <pc:sldChg chg="modSp mod">
        <pc:chgData name="Bell, Ronald S CIV DLA DISTRIBUTION (USA)" userId="9f8148ed-f7d8-42e1-9a8b-6f6dc15b8a51" providerId="ADAL" clId="{7946AB1D-E621-4FD7-88D6-FC90F1D19EF4}" dt="2024-02-29T12:56:17.855" v="43" actId="207"/>
        <pc:sldMkLst>
          <pc:docMk/>
          <pc:sldMk cId="96351754" sldId="2146848467"/>
        </pc:sldMkLst>
        <pc:graphicFrameChg chg="mod modGraphic">
          <ac:chgData name="Bell, Ronald S CIV DLA DISTRIBUTION (USA)" userId="9f8148ed-f7d8-42e1-9a8b-6f6dc15b8a51" providerId="ADAL" clId="{7946AB1D-E621-4FD7-88D6-FC90F1D19EF4}" dt="2024-02-29T12:56:17.855" v="43" actId="207"/>
          <ac:graphicFrameMkLst>
            <pc:docMk/>
            <pc:sldMk cId="96351754" sldId="2146848467"/>
            <ac:graphicFrameMk id="2" creationId="{968D2A3B-7FAF-381C-3D98-7FDF0068B1FC}"/>
          </ac:graphicFrameMkLst>
        </pc:graphicFrameChg>
        <pc:graphicFrameChg chg="mod modGraphic">
          <ac:chgData name="Bell, Ronald S CIV DLA DISTRIBUTION (USA)" userId="9f8148ed-f7d8-42e1-9a8b-6f6dc15b8a51" providerId="ADAL" clId="{7946AB1D-E621-4FD7-88D6-FC90F1D19EF4}" dt="2024-02-29T12:54:39.066" v="39" actId="6549"/>
          <ac:graphicFrameMkLst>
            <pc:docMk/>
            <pc:sldMk cId="96351754" sldId="2146848467"/>
            <ac:graphicFrameMk id="5" creationId="{3B5F3631-D1F2-71F2-3316-F8C94EBB4D02}"/>
          </ac:graphicFrameMkLst>
        </pc:graphicFrameChg>
      </pc:sldChg>
      <pc:sldChg chg="modSp mod">
        <pc:chgData name="Bell, Ronald S CIV DLA DISTRIBUTION (USA)" userId="9f8148ed-f7d8-42e1-9a8b-6f6dc15b8a51" providerId="ADAL" clId="{7946AB1D-E621-4FD7-88D6-FC90F1D19EF4}" dt="2024-02-29T14:12:32.195" v="568" actId="207"/>
        <pc:sldMkLst>
          <pc:docMk/>
          <pc:sldMk cId="2540993688" sldId="2146848468"/>
        </pc:sldMkLst>
        <pc:graphicFrameChg chg="mod modGraphic">
          <ac:chgData name="Bell, Ronald S CIV DLA DISTRIBUTION (USA)" userId="9f8148ed-f7d8-42e1-9a8b-6f6dc15b8a51" providerId="ADAL" clId="{7946AB1D-E621-4FD7-88D6-FC90F1D19EF4}" dt="2024-02-29T14:12:32.195" v="568" actId="207"/>
          <ac:graphicFrameMkLst>
            <pc:docMk/>
            <pc:sldMk cId="2540993688" sldId="2146848468"/>
            <ac:graphicFrameMk id="4" creationId="{4D2A9E8D-6830-B04D-7A79-CD6CC6B5463B}"/>
          </ac:graphicFrameMkLst>
        </pc:graphicFrameChg>
        <pc:graphicFrameChg chg="mod modGraphic">
          <ac:chgData name="Bell, Ronald S CIV DLA DISTRIBUTION (USA)" userId="9f8148ed-f7d8-42e1-9a8b-6f6dc15b8a51" providerId="ADAL" clId="{7946AB1D-E621-4FD7-88D6-FC90F1D19EF4}" dt="2024-02-29T14:11:29.524" v="563" actId="6549"/>
          <ac:graphicFrameMkLst>
            <pc:docMk/>
            <pc:sldMk cId="2540993688" sldId="2146848468"/>
            <ac:graphicFrameMk id="5" creationId="{3B5F3631-D1F2-71F2-3316-F8C94EBB4D02}"/>
          </ac:graphicFrameMkLst>
        </pc:graphicFrameChg>
      </pc:sldChg>
      <pc:sldChg chg="add modNotes">
        <pc:chgData name="Bell, Ronald S CIV DLA DISTRIBUTION (USA)" userId="9f8148ed-f7d8-42e1-9a8b-6f6dc15b8a51" providerId="ADAL" clId="{7946AB1D-E621-4FD7-88D6-FC90F1D19EF4}" dt="2024-02-29T13:50:50.767" v="551"/>
        <pc:sldMkLst>
          <pc:docMk/>
          <pc:sldMk cId="451234313" sldId="2146848469"/>
        </pc:sldMkLst>
      </pc:sldChg>
    </pc:docChg>
  </pc:docChgLst>
  <pc:docChgLst>
    <pc:chgData name="Bell, Ronald S CIV DLA DISTRIBUTION (USA)" userId="9f8148ed-f7d8-42e1-9a8b-6f6dc15b8a51" providerId="ADAL" clId="{2A2881EC-27C5-4D52-808F-DE45E0B62CBD}"/>
    <pc:docChg chg="undo custSel addSld delSld modSld sldOrd">
      <pc:chgData name="Bell, Ronald S CIV DLA DISTRIBUTION (USA)" userId="9f8148ed-f7d8-42e1-9a8b-6f6dc15b8a51" providerId="ADAL" clId="{2A2881EC-27C5-4D52-808F-DE45E0B62CBD}" dt="2024-02-22T20:53:22.909" v="277" actId="1076"/>
      <pc:docMkLst>
        <pc:docMk/>
      </pc:docMkLst>
      <pc:sldChg chg="modSp mod">
        <pc:chgData name="Bell, Ronald S CIV DLA DISTRIBUTION (USA)" userId="9f8148ed-f7d8-42e1-9a8b-6f6dc15b8a51" providerId="ADAL" clId="{2A2881EC-27C5-4D52-808F-DE45E0B62CBD}" dt="2024-02-22T16:18:16.568" v="28" actId="6549"/>
        <pc:sldMkLst>
          <pc:docMk/>
          <pc:sldMk cId="2327456765" sldId="262"/>
        </pc:sldMkLst>
        <pc:spChg chg="mod">
          <ac:chgData name="Bell, Ronald S CIV DLA DISTRIBUTION (USA)" userId="9f8148ed-f7d8-42e1-9a8b-6f6dc15b8a51" providerId="ADAL" clId="{2A2881EC-27C5-4D52-808F-DE45E0B62CBD}" dt="2024-02-22T16:18:16.568" v="28" actId="6549"/>
          <ac:spMkLst>
            <pc:docMk/>
            <pc:sldMk cId="2327456765" sldId="262"/>
            <ac:spMk id="3" creationId="{00000000-0000-0000-0000-000000000000}"/>
          </ac:spMkLst>
        </pc:spChg>
      </pc:sldChg>
      <pc:sldChg chg="modSp mod">
        <pc:chgData name="Bell, Ronald S CIV DLA DISTRIBUTION (USA)" userId="9f8148ed-f7d8-42e1-9a8b-6f6dc15b8a51" providerId="ADAL" clId="{2A2881EC-27C5-4D52-808F-DE45E0B62CBD}" dt="2024-02-22T16:23:21.128" v="44" actId="20577"/>
        <pc:sldMkLst>
          <pc:docMk/>
          <pc:sldMk cId="261930324" sldId="263"/>
        </pc:sldMkLst>
        <pc:spChg chg="mod">
          <ac:chgData name="Bell, Ronald S CIV DLA DISTRIBUTION (USA)" userId="9f8148ed-f7d8-42e1-9a8b-6f6dc15b8a51" providerId="ADAL" clId="{2A2881EC-27C5-4D52-808F-DE45E0B62CBD}" dt="2024-02-22T16:23:21.128" v="44" actId="20577"/>
          <ac:spMkLst>
            <pc:docMk/>
            <pc:sldMk cId="261930324" sldId="263"/>
            <ac:spMk id="3" creationId="{00000000-0000-0000-0000-000000000000}"/>
          </ac:spMkLst>
        </pc:spChg>
      </pc:sldChg>
      <pc:sldChg chg="modSp mod">
        <pc:chgData name="Bell, Ronald S CIV DLA DISTRIBUTION (USA)" userId="9f8148ed-f7d8-42e1-9a8b-6f6dc15b8a51" providerId="ADAL" clId="{2A2881EC-27C5-4D52-808F-DE45E0B62CBD}" dt="2024-02-22T16:39:45.245" v="148" actId="20577"/>
        <pc:sldMkLst>
          <pc:docMk/>
          <pc:sldMk cId="3913378005" sldId="266"/>
        </pc:sldMkLst>
        <pc:spChg chg="mod">
          <ac:chgData name="Bell, Ronald S CIV DLA DISTRIBUTION (USA)" userId="9f8148ed-f7d8-42e1-9a8b-6f6dc15b8a51" providerId="ADAL" clId="{2A2881EC-27C5-4D52-808F-DE45E0B62CBD}" dt="2024-02-22T16:39:45.245" v="148" actId="20577"/>
          <ac:spMkLst>
            <pc:docMk/>
            <pc:sldMk cId="3913378005" sldId="266"/>
            <ac:spMk id="3" creationId="{00000000-0000-0000-0000-000000000000}"/>
          </ac:spMkLst>
        </pc:spChg>
      </pc:sldChg>
      <pc:sldChg chg="del">
        <pc:chgData name="Bell, Ronald S CIV DLA DISTRIBUTION (USA)" userId="9f8148ed-f7d8-42e1-9a8b-6f6dc15b8a51" providerId="ADAL" clId="{2A2881EC-27C5-4D52-808F-DE45E0B62CBD}" dt="2024-02-22T19:43:28.065" v="161" actId="2696"/>
        <pc:sldMkLst>
          <pc:docMk/>
          <pc:sldMk cId="0" sldId="267"/>
        </pc:sldMkLst>
      </pc:sldChg>
      <pc:sldChg chg="modSp mod ord">
        <pc:chgData name="Bell, Ronald S CIV DLA DISTRIBUTION (USA)" userId="9f8148ed-f7d8-42e1-9a8b-6f6dc15b8a51" providerId="ADAL" clId="{2A2881EC-27C5-4D52-808F-DE45E0B62CBD}" dt="2024-02-22T18:12:58.862" v="157" actId="6549"/>
        <pc:sldMkLst>
          <pc:docMk/>
          <pc:sldMk cId="0" sldId="277"/>
        </pc:sldMkLst>
        <pc:spChg chg="mod">
          <ac:chgData name="Bell, Ronald S CIV DLA DISTRIBUTION (USA)" userId="9f8148ed-f7d8-42e1-9a8b-6f6dc15b8a51" providerId="ADAL" clId="{2A2881EC-27C5-4D52-808F-DE45E0B62CBD}" dt="2024-02-22T18:10:13.099" v="153" actId="6549"/>
          <ac:spMkLst>
            <pc:docMk/>
            <pc:sldMk cId="0" sldId="277"/>
            <ac:spMk id="3" creationId="{00000000-0000-0000-0000-000000000000}"/>
          </ac:spMkLst>
        </pc:spChg>
        <pc:spChg chg="mod">
          <ac:chgData name="Bell, Ronald S CIV DLA DISTRIBUTION (USA)" userId="9f8148ed-f7d8-42e1-9a8b-6f6dc15b8a51" providerId="ADAL" clId="{2A2881EC-27C5-4D52-808F-DE45E0B62CBD}" dt="2024-02-22T18:12:58.862" v="157" actId="6549"/>
          <ac:spMkLst>
            <pc:docMk/>
            <pc:sldMk cId="0" sldId="277"/>
            <ac:spMk id="4" creationId="{00000000-0000-0000-0000-000000000000}"/>
          </ac:spMkLst>
        </pc:spChg>
      </pc:sldChg>
      <pc:sldChg chg="del">
        <pc:chgData name="Bell, Ronald S CIV DLA DISTRIBUTION (USA)" userId="9f8148ed-f7d8-42e1-9a8b-6f6dc15b8a51" providerId="ADAL" clId="{2A2881EC-27C5-4D52-808F-DE45E0B62CBD}" dt="2024-02-22T18:16:45.526" v="159" actId="2696"/>
        <pc:sldMkLst>
          <pc:docMk/>
          <pc:sldMk cId="1041158654" sldId="2146848458"/>
        </pc:sldMkLst>
      </pc:sldChg>
      <pc:sldChg chg="add">
        <pc:chgData name="Bell, Ronald S CIV DLA DISTRIBUTION (USA)" userId="9f8148ed-f7d8-42e1-9a8b-6f6dc15b8a51" providerId="ADAL" clId="{2A2881EC-27C5-4D52-808F-DE45E0B62CBD}" dt="2024-02-22T18:16:10.228" v="158"/>
        <pc:sldMkLst>
          <pc:docMk/>
          <pc:sldMk cId="1673682680" sldId="2146848460"/>
        </pc:sldMkLst>
      </pc:sldChg>
      <pc:sldChg chg="add del">
        <pc:chgData name="Bell, Ronald S CIV DLA DISTRIBUTION (USA)" userId="9f8148ed-f7d8-42e1-9a8b-6f6dc15b8a51" providerId="ADAL" clId="{2A2881EC-27C5-4D52-808F-DE45E0B62CBD}" dt="2024-02-22T19:52:31.442" v="163" actId="2696"/>
        <pc:sldMkLst>
          <pc:docMk/>
          <pc:sldMk cId="737237931" sldId="2146848461"/>
        </pc:sldMkLst>
      </pc:sldChg>
      <pc:sldChg chg="add">
        <pc:chgData name="Bell, Ronald S CIV DLA DISTRIBUTION (USA)" userId="9f8148ed-f7d8-42e1-9a8b-6f6dc15b8a51" providerId="ADAL" clId="{2A2881EC-27C5-4D52-808F-DE45E0B62CBD}" dt="2024-02-22T19:52:25.398" v="162"/>
        <pc:sldMkLst>
          <pc:docMk/>
          <pc:sldMk cId="2193404466" sldId="2146848462"/>
        </pc:sldMkLst>
      </pc:sldChg>
      <pc:sldChg chg="addSp delSp modSp add mod">
        <pc:chgData name="Bell, Ronald S CIV DLA DISTRIBUTION (USA)" userId="9f8148ed-f7d8-42e1-9a8b-6f6dc15b8a51" providerId="ADAL" clId="{2A2881EC-27C5-4D52-808F-DE45E0B62CBD}" dt="2024-02-22T20:53:22.909" v="277" actId="1076"/>
        <pc:sldMkLst>
          <pc:docMk/>
          <pc:sldMk cId="4241473877" sldId="2146848463"/>
        </pc:sldMkLst>
        <pc:spChg chg="mod">
          <ac:chgData name="Bell, Ronald S CIV DLA DISTRIBUTION (USA)" userId="9f8148ed-f7d8-42e1-9a8b-6f6dc15b8a51" providerId="ADAL" clId="{2A2881EC-27C5-4D52-808F-DE45E0B62CBD}" dt="2024-02-22T20:04:57.348" v="187" actId="207"/>
          <ac:spMkLst>
            <pc:docMk/>
            <pc:sldMk cId="4241473877" sldId="2146848463"/>
            <ac:spMk id="9" creationId="{7C8532D4-2248-2E0C-C72A-94A33DC3D287}"/>
          </ac:spMkLst>
        </pc:spChg>
        <pc:grpChg chg="del mod ord">
          <ac:chgData name="Bell, Ronald S CIV DLA DISTRIBUTION (USA)" userId="9f8148ed-f7d8-42e1-9a8b-6f6dc15b8a51" providerId="ADAL" clId="{2A2881EC-27C5-4D52-808F-DE45E0B62CBD}" dt="2024-02-22T20:49:11.106" v="254" actId="21"/>
          <ac:grpSpMkLst>
            <pc:docMk/>
            <pc:sldMk cId="4241473877" sldId="2146848463"/>
            <ac:grpSpMk id="18" creationId="{26ACD95F-1762-A6D7-09A6-8ED6B0338DFA}"/>
          </ac:grpSpMkLst>
        </pc:grpChg>
        <pc:picChg chg="add del mod">
          <ac:chgData name="Bell, Ronald S CIV DLA DISTRIBUTION (USA)" userId="9f8148ed-f7d8-42e1-9a8b-6f6dc15b8a51" providerId="ADAL" clId="{2A2881EC-27C5-4D52-808F-DE45E0B62CBD}" dt="2024-02-22T20:33:38.386" v="199" actId="21"/>
          <ac:picMkLst>
            <pc:docMk/>
            <pc:sldMk cId="4241473877" sldId="2146848463"/>
            <ac:picMk id="4" creationId="{9E00CF34-CA6E-8815-1915-ABDAD81925F9}"/>
          </ac:picMkLst>
        </pc:picChg>
        <pc:picChg chg="del ord">
          <ac:chgData name="Bell, Ronald S CIV DLA DISTRIBUTION (USA)" userId="9f8148ed-f7d8-42e1-9a8b-6f6dc15b8a51" providerId="ADAL" clId="{2A2881EC-27C5-4D52-808F-DE45E0B62CBD}" dt="2024-02-22T20:38:08.417" v="205" actId="21"/>
          <ac:picMkLst>
            <pc:docMk/>
            <pc:sldMk cId="4241473877" sldId="2146848463"/>
            <ac:picMk id="5" creationId="{6CE2D59F-B85E-F802-D0C0-F16B867E197A}"/>
          </ac:picMkLst>
        </pc:picChg>
        <pc:picChg chg="add del">
          <ac:chgData name="Bell, Ronald S CIV DLA DISTRIBUTION (USA)" userId="9f8148ed-f7d8-42e1-9a8b-6f6dc15b8a51" providerId="ADAL" clId="{2A2881EC-27C5-4D52-808F-DE45E0B62CBD}" dt="2024-02-22T20:34:46.172" v="201" actId="21"/>
          <ac:picMkLst>
            <pc:docMk/>
            <pc:sldMk cId="4241473877" sldId="2146848463"/>
            <ac:picMk id="7" creationId="{27CD0551-A886-C8C5-9D03-08BE03F42046}"/>
          </ac:picMkLst>
        </pc:picChg>
        <pc:picChg chg="add mod ord">
          <ac:chgData name="Bell, Ronald S CIV DLA DISTRIBUTION (USA)" userId="9f8148ed-f7d8-42e1-9a8b-6f6dc15b8a51" providerId="ADAL" clId="{2A2881EC-27C5-4D52-808F-DE45E0B62CBD}" dt="2024-02-22T20:40:05.939" v="215" actId="14100"/>
          <ac:picMkLst>
            <pc:docMk/>
            <pc:sldMk cId="4241473877" sldId="2146848463"/>
            <ac:picMk id="11" creationId="{31122F1B-8E18-26A2-CBF0-3B7DD9E85852}"/>
          </ac:picMkLst>
        </pc:picChg>
        <pc:picChg chg="del mod ord">
          <ac:chgData name="Bell, Ronald S CIV DLA DISTRIBUTION (USA)" userId="9f8148ed-f7d8-42e1-9a8b-6f6dc15b8a51" providerId="ADAL" clId="{2A2881EC-27C5-4D52-808F-DE45E0B62CBD}" dt="2024-02-22T20:39:30.576" v="211" actId="21"/>
          <ac:picMkLst>
            <pc:docMk/>
            <pc:sldMk cId="4241473877" sldId="2146848463"/>
            <ac:picMk id="12" creationId="{3C8F8107-CDA8-E8FC-7622-67E02479C651}"/>
          </ac:picMkLst>
        </pc:picChg>
        <pc:picChg chg="add mod ord">
          <ac:chgData name="Bell, Ronald S CIV DLA DISTRIBUTION (USA)" userId="9f8148ed-f7d8-42e1-9a8b-6f6dc15b8a51" providerId="ADAL" clId="{2A2881EC-27C5-4D52-808F-DE45E0B62CBD}" dt="2024-02-22T20:40:00.443" v="214" actId="1076"/>
          <ac:picMkLst>
            <pc:docMk/>
            <pc:sldMk cId="4241473877" sldId="2146848463"/>
            <ac:picMk id="14" creationId="{C984EC0B-E86B-949C-122F-53AECF4768D9}"/>
          </ac:picMkLst>
        </pc:picChg>
        <pc:picChg chg="mod">
          <ac:chgData name="Bell, Ronald S CIV DLA DISTRIBUTION (USA)" userId="9f8148ed-f7d8-42e1-9a8b-6f6dc15b8a51" providerId="ADAL" clId="{2A2881EC-27C5-4D52-808F-DE45E0B62CBD}" dt="2024-02-22T20:45:02.380" v="227" actId="1076"/>
          <ac:picMkLst>
            <pc:docMk/>
            <pc:sldMk cId="4241473877" sldId="2146848463"/>
            <ac:picMk id="15" creationId="{A06F2611-8299-596B-F716-63D0925C4DC1}"/>
          </ac:picMkLst>
        </pc:picChg>
        <pc:picChg chg="mod">
          <ac:chgData name="Bell, Ronald S CIV DLA DISTRIBUTION (USA)" userId="9f8148ed-f7d8-42e1-9a8b-6f6dc15b8a51" providerId="ADAL" clId="{2A2881EC-27C5-4D52-808F-DE45E0B62CBD}" dt="2024-02-22T20:48:33.409" v="249" actId="1076"/>
          <ac:picMkLst>
            <pc:docMk/>
            <pc:sldMk cId="4241473877" sldId="2146848463"/>
            <ac:picMk id="17" creationId="{2B117984-5320-9A7E-1E75-48C6CDF83F3C}"/>
          </ac:picMkLst>
        </pc:picChg>
        <pc:picChg chg="add del mod ord">
          <ac:chgData name="Bell, Ronald S CIV DLA DISTRIBUTION (USA)" userId="9f8148ed-f7d8-42e1-9a8b-6f6dc15b8a51" providerId="ADAL" clId="{2A2881EC-27C5-4D52-808F-DE45E0B62CBD}" dt="2024-02-22T20:47:48.423" v="244" actId="21"/>
          <ac:picMkLst>
            <pc:docMk/>
            <pc:sldMk cId="4241473877" sldId="2146848463"/>
            <ac:picMk id="19" creationId="{F789A2A6-2385-B3E7-D21E-D9B14A0836A0}"/>
          </ac:picMkLst>
        </pc:picChg>
        <pc:picChg chg="add del mod ord">
          <ac:chgData name="Bell, Ronald S CIV DLA DISTRIBUTION (USA)" userId="9f8148ed-f7d8-42e1-9a8b-6f6dc15b8a51" providerId="ADAL" clId="{2A2881EC-27C5-4D52-808F-DE45E0B62CBD}" dt="2024-02-22T20:46:58.432" v="240" actId="21"/>
          <ac:picMkLst>
            <pc:docMk/>
            <pc:sldMk cId="4241473877" sldId="2146848463"/>
            <ac:picMk id="21" creationId="{800D0053-A695-46E9-8579-A9902625447F}"/>
          </ac:picMkLst>
        </pc:picChg>
        <pc:picChg chg="add del mod">
          <ac:chgData name="Bell, Ronald S CIV DLA DISTRIBUTION (USA)" userId="9f8148ed-f7d8-42e1-9a8b-6f6dc15b8a51" providerId="ADAL" clId="{2A2881EC-27C5-4D52-808F-DE45E0B62CBD}" dt="2024-02-22T20:49:06.898" v="252" actId="21"/>
          <ac:picMkLst>
            <pc:docMk/>
            <pc:sldMk cId="4241473877" sldId="2146848463"/>
            <ac:picMk id="22" creationId="{ABFCE184-7232-E916-CE18-15B2AFC20EDA}"/>
          </ac:picMkLst>
        </pc:picChg>
        <pc:picChg chg="add mod ord">
          <ac:chgData name="Bell, Ronald S CIV DLA DISTRIBUTION (USA)" userId="9f8148ed-f7d8-42e1-9a8b-6f6dc15b8a51" providerId="ADAL" clId="{2A2881EC-27C5-4D52-808F-DE45E0B62CBD}" dt="2024-02-22T20:51:51.878" v="265" actId="167"/>
          <ac:picMkLst>
            <pc:docMk/>
            <pc:sldMk cId="4241473877" sldId="2146848463"/>
            <ac:picMk id="24" creationId="{BE5232BA-1542-E364-3AD2-BDC499DFC3A0}"/>
          </ac:picMkLst>
        </pc:picChg>
        <pc:picChg chg="add mod">
          <ac:chgData name="Bell, Ronald S CIV DLA DISTRIBUTION (USA)" userId="9f8148ed-f7d8-42e1-9a8b-6f6dc15b8a51" providerId="ADAL" clId="{2A2881EC-27C5-4D52-808F-DE45E0B62CBD}" dt="2024-02-22T20:53:22.909" v="277" actId="1076"/>
          <ac:picMkLst>
            <pc:docMk/>
            <pc:sldMk cId="4241473877" sldId="2146848463"/>
            <ac:picMk id="26" creationId="{5AC10E83-0CB6-5A04-244B-59D49D7556E0}"/>
          </ac:picMkLst>
        </pc:picChg>
      </pc:sldChg>
    </pc:docChg>
  </pc:docChgLst>
  <pc:docChgLst>
    <pc:chgData name="Bell, Ronald S CIV DLA DISTRIBUTION (USA)" userId="9f8148ed-f7d8-42e1-9a8b-6f6dc15b8a51" providerId="ADAL" clId="{DC8D7FC4-3B10-424A-8F5F-14D72413E7A5}"/>
    <pc:docChg chg="custSel addSld delSld modSld">
      <pc:chgData name="Bell, Ronald S CIV DLA DISTRIBUTION (USA)" userId="9f8148ed-f7d8-42e1-9a8b-6f6dc15b8a51" providerId="ADAL" clId="{DC8D7FC4-3B10-424A-8F5F-14D72413E7A5}" dt="2024-02-28T19:50:48.821" v="687" actId="14100"/>
      <pc:docMkLst>
        <pc:docMk/>
      </pc:docMkLst>
      <pc:sldChg chg="modSp del mod">
        <pc:chgData name="Bell, Ronald S CIV DLA DISTRIBUTION (USA)" userId="9f8148ed-f7d8-42e1-9a8b-6f6dc15b8a51" providerId="ADAL" clId="{DC8D7FC4-3B10-424A-8F5F-14D72413E7A5}" dt="2024-02-28T19:33:04.910" v="545" actId="2696"/>
        <pc:sldMkLst>
          <pc:docMk/>
          <pc:sldMk cId="0" sldId="271"/>
        </pc:sldMkLst>
        <pc:graphicFrameChg chg="mod modGraphic">
          <ac:chgData name="Bell, Ronald S CIV DLA DISTRIBUTION (USA)" userId="9f8148ed-f7d8-42e1-9a8b-6f6dc15b8a51" providerId="ADAL" clId="{DC8D7FC4-3B10-424A-8F5F-14D72413E7A5}" dt="2024-02-28T19:32:35.258" v="541" actId="14100"/>
          <ac:graphicFrameMkLst>
            <pc:docMk/>
            <pc:sldMk cId="0" sldId="271"/>
            <ac:graphicFrameMk id="4" creationId="{4D2A9E8D-6830-B04D-7A79-CD6CC6B5463B}"/>
          </ac:graphicFrameMkLst>
        </pc:graphicFrameChg>
        <pc:graphicFrameChg chg="mod modGraphic">
          <ac:chgData name="Bell, Ronald S CIV DLA DISTRIBUTION (USA)" userId="9f8148ed-f7d8-42e1-9a8b-6f6dc15b8a51" providerId="ADAL" clId="{DC8D7FC4-3B10-424A-8F5F-14D72413E7A5}" dt="2024-02-28T19:32:46.909" v="543" actId="14100"/>
          <ac:graphicFrameMkLst>
            <pc:docMk/>
            <pc:sldMk cId="0" sldId="271"/>
            <ac:graphicFrameMk id="5" creationId="{3B5F3631-D1F2-71F2-3316-F8C94EBB4D02}"/>
          </ac:graphicFrameMkLst>
        </pc:graphicFrameChg>
      </pc:sldChg>
      <pc:sldChg chg="modSp mod">
        <pc:chgData name="Bell, Ronald S CIV DLA DISTRIBUTION (USA)" userId="9f8148ed-f7d8-42e1-9a8b-6f6dc15b8a51" providerId="ADAL" clId="{DC8D7FC4-3B10-424A-8F5F-14D72413E7A5}" dt="2024-02-28T18:56:34.097" v="253" actId="20577"/>
        <pc:sldMkLst>
          <pc:docMk/>
          <pc:sldMk cId="0" sldId="275"/>
        </pc:sldMkLst>
        <pc:graphicFrameChg chg="modGraphic">
          <ac:chgData name="Bell, Ronald S CIV DLA DISTRIBUTION (USA)" userId="9f8148ed-f7d8-42e1-9a8b-6f6dc15b8a51" providerId="ADAL" clId="{DC8D7FC4-3B10-424A-8F5F-14D72413E7A5}" dt="2024-02-28T18:56:34.097" v="253" actId="20577"/>
          <ac:graphicFrameMkLst>
            <pc:docMk/>
            <pc:sldMk cId="0" sldId="275"/>
            <ac:graphicFrameMk id="3" creationId="{00000000-0000-0000-0000-000000000000}"/>
          </ac:graphicFrameMkLst>
        </pc:graphicFrameChg>
      </pc:sldChg>
      <pc:sldChg chg="modSp mod">
        <pc:chgData name="Bell, Ronald S CIV DLA DISTRIBUTION (USA)" userId="9f8148ed-f7d8-42e1-9a8b-6f6dc15b8a51" providerId="ADAL" clId="{DC8D7FC4-3B10-424A-8F5F-14D72413E7A5}" dt="2024-02-28T19:26:19.557" v="528" actId="6549"/>
        <pc:sldMkLst>
          <pc:docMk/>
          <pc:sldMk cId="0" sldId="1031"/>
        </pc:sldMkLst>
        <pc:graphicFrameChg chg="modGraphic">
          <ac:chgData name="Bell, Ronald S CIV DLA DISTRIBUTION (USA)" userId="9f8148ed-f7d8-42e1-9a8b-6f6dc15b8a51" providerId="ADAL" clId="{DC8D7FC4-3B10-424A-8F5F-14D72413E7A5}" dt="2024-02-28T19:26:19.557" v="528" actId="6549"/>
          <ac:graphicFrameMkLst>
            <pc:docMk/>
            <pc:sldMk cId="0" sldId="1031"/>
            <ac:graphicFrameMk id="9" creationId="{9EED48BA-AFCF-4C38-8A6E-ECF585466315}"/>
          </ac:graphicFrameMkLst>
        </pc:graphicFrameChg>
      </pc:sldChg>
      <pc:sldChg chg="modSp mod">
        <pc:chgData name="Bell, Ronald S CIV DLA DISTRIBUTION (USA)" userId="9f8148ed-f7d8-42e1-9a8b-6f6dc15b8a51" providerId="ADAL" clId="{DC8D7FC4-3B10-424A-8F5F-14D72413E7A5}" dt="2024-02-28T19:33:42.743" v="571" actId="207"/>
        <pc:sldMkLst>
          <pc:docMk/>
          <pc:sldMk cId="0" sldId="1032"/>
        </pc:sldMkLst>
        <pc:graphicFrameChg chg="modGraphic">
          <ac:chgData name="Bell, Ronald S CIV DLA DISTRIBUTION (USA)" userId="9f8148ed-f7d8-42e1-9a8b-6f6dc15b8a51" providerId="ADAL" clId="{DC8D7FC4-3B10-424A-8F5F-14D72413E7A5}" dt="2024-02-28T18:55:45.923" v="238" actId="20577"/>
          <ac:graphicFrameMkLst>
            <pc:docMk/>
            <pc:sldMk cId="0" sldId="1032"/>
            <ac:graphicFrameMk id="2" creationId="{63DBDB41-DCFC-E198-8A75-CEA52796C9CA}"/>
          </ac:graphicFrameMkLst>
        </pc:graphicFrameChg>
        <pc:graphicFrameChg chg="modGraphic">
          <ac:chgData name="Bell, Ronald S CIV DLA DISTRIBUTION (USA)" userId="9f8148ed-f7d8-42e1-9a8b-6f6dc15b8a51" providerId="ADAL" clId="{DC8D7FC4-3B10-424A-8F5F-14D72413E7A5}" dt="2024-02-28T19:33:42.743" v="571" actId="207"/>
          <ac:graphicFrameMkLst>
            <pc:docMk/>
            <pc:sldMk cId="0" sldId="1032"/>
            <ac:graphicFrameMk id="5" creationId="{4923DC23-EF02-8A6F-6D2A-DCB723ADABCC}"/>
          </ac:graphicFrameMkLst>
        </pc:graphicFrameChg>
      </pc:sldChg>
      <pc:sldChg chg="modSp mod">
        <pc:chgData name="Bell, Ronald S CIV DLA DISTRIBUTION (USA)" userId="9f8148ed-f7d8-42e1-9a8b-6f6dc15b8a51" providerId="ADAL" clId="{DC8D7FC4-3B10-424A-8F5F-14D72413E7A5}" dt="2024-02-28T19:27:10.398" v="531" actId="20577"/>
        <pc:sldMkLst>
          <pc:docMk/>
          <pc:sldMk cId="0" sldId="1033"/>
        </pc:sldMkLst>
        <pc:graphicFrameChg chg="modGraphic">
          <ac:chgData name="Bell, Ronald S CIV DLA DISTRIBUTION (USA)" userId="9f8148ed-f7d8-42e1-9a8b-6f6dc15b8a51" providerId="ADAL" clId="{DC8D7FC4-3B10-424A-8F5F-14D72413E7A5}" dt="2024-02-28T19:27:10.398" v="531" actId="20577"/>
          <ac:graphicFrameMkLst>
            <pc:docMk/>
            <pc:sldMk cId="0" sldId="1033"/>
            <ac:graphicFrameMk id="2" creationId="{175F3171-A3C3-65A4-FA39-146E4BBD5717}"/>
          </ac:graphicFrameMkLst>
        </pc:graphicFrameChg>
      </pc:sldChg>
      <pc:sldChg chg="modSp mod">
        <pc:chgData name="Bell, Ronald S CIV DLA DISTRIBUTION (USA)" userId="9f8148ed-f7d8-42e1-9a8b-6f6dc15b8a51" providerId="ADAL" clId="{DC8D7FC4-3B10-424A-8F5F-14D72413E7A5}" dt="2024-02-28T19:15:54.299" v="306" actId="207"/>
        <pc:sldMkLst>
          <pc:docMk/>
          <pc:sldMk cId="0" sldId="2146848452"/>
        </pc:sldMkLst>
        <pc:graphicFrameChg chg="mod modGraphic">
          <ac:chgData name="Bell, Ronald S CIV DLA DISTRIBUTION (USA)" userId="9f8148ed-f7d8-42e1-9a8b-6f6dc15b8a51" providerId="ADAL" clId="{DC8D7FC4-3B10-424A-8F5F-14D72413E7A5}" dt="2024-02-28T19:15:54.299" v="306" actId="207"/>
          <ac:graphicFrameMkLst>
            <pc:docMk/>
            <pc:sldMk cId="0" sldId="2146848452"/>
            <ac:graphicFrameMk id="2" creationId="{CC0E4C44-66D7-0504-EA8E-C9FCA2369625}"/>
          </ac:graphicFrameMkLst>
        </pc:graphicFrameChg>
        <pc:graphicFrameChg chg="mod modGraphic">
          <ac:chgData name="Bell, Ronald S CIV DLA DISTRIBUTION (USA)" userId="9f8148ed-f7d8-42e1-9a8b-6f6dc15b8a51" providerId="ADAL" clId="{DC8D7FC4-3B10-424A-8F5F-14D72413E7A5}" dt="2024-02-28T19:13:27.737" v="288" actId="207"/>
          <ac:graphicFrameMkLst>
            <pc:docMk/>
            <pc:sldMk cId="0" sldId="2146848452"/>
            <ac:graphicFrameMk id="4" creationId="{00000000-0000-0000-0000-000000000000}"/>
          </ac:graphicFrameMkLst>
        </pc:graphicFrameChg>
      </pc:sldChg>
      <pc:sldChg chg="modSp mod">
        <pc:chgData name="Bell, Ronald S CIV DLA DISTRIBUTION (USA)" userId="9f8148ed-f7d8-42e1-9a8b-6f6dc15b8a51" providerId="ADAL" clId="{DC8D7FC4-3B10-424A-8F5F-14D72413E7A5}" dt="2024-02-28T18:46:28.231" v="151" actId="6549"/>
        <pc:sldMkLst>
          <pc:docMk/>
          <pc:sldMk cId="4185381774" sldId="2146848456"/>
        </pc:sldMkLst>
        <pc:graphicFrameChg chg="modGraphic">
          <ac:chgData name="Bell, Ronald S CIV DLA DISTRIBUTION (USA)" userId="9f8148ed-f7d8-42e1-9a8b-6f6dc15b8a51" providerId="ADAL" clId="{DC8D7FC4-3B10-424A-8F5F-14D72413E7A5}" dt="2024-02-28T18:46:28.231" v="151" actId="6549"/>
          <ac:graphicFrameMkLst>
            <pc:docMk/>
            <pc:sldMk cId="4185381774" sldId="2146848456"/>
            <ac:graphicFrameMk id="4" creationId="{00000000-0000-0000-0000-000000000000}"/>
          </ac:graphicFrameMkLst>
        </pc:graphicFrameChg>
      </pc:sldChg>
      <pc:sldChg chg="addSp delSp modSp add mod">
        <pc:chgData name="Bell, Ronald S CIV DLA DISTRIBUTION (USA)" userId="9f8148ed-f7d8-42e1-9a8b-6f6dc15b8a51" providerId="ADAL" clId="{DC8D7FC4-3B10-424A-8F5F-14D72413E7A5}" dt="2024-02-28T19:50:48.821" v="687" actId="14100"/>
        <pc:sldMkLst>
          <pc:docMk/>
          <pc:sldMk cId="96351754" sldId="2146848467"/>
        </pc:sldMkLst>
        <pc:graphicFrameChg chg="add mod modGraphic">
          <ac:chgData name="Bell, Ronald S CIV DLA DISTRIBUTION (USA)" userId="9f8148ed-f7d8-42e1-9a8b-6f6dc15b8a51" providerId="ADAL" clId="{DC8D7FC4-3B10-424A-8F5F-14D72413E7A5}" dt="2024-02-28T19:50:48.821" v="687" actId="14100"/>
          <ac:graphicFrameMkLst>
            <pc:docMk/>
            <pc:sldMk cId="96351754" sldId="2146848467"/>
            <ac:graphicFrameMk id="2" creationId="{968D2A3B-7FAF-381C-3D98-7FDF0068B1FC}"/>
          </ac:graphicFrameMkLst>
        </pc:graphicFrameChg>
        <pc:graphicFrameChg chg="del modGraphic">
          <ac:chgData name="Bell, Ronald S CIV DLA DISTRIBUTION (USA)" userId="9f8148ed-f7d8-42e1-9a8b-6f6dc15b8a51" providerId="ADAL" clId="{DC8D7FC4-3B10-424A-8F5F-14D72413E7A5}" dt="2024-02-28T19:35:04.860" v="581" actId="478"/>
          <ac:graphicFrameMkLst>
            <pc:docMk/>
            <pc:sldMk cId="96351754" sldId="2146848467"/>
            <ac:graphicFrameMk id="4" creationId="{4D2A9E8D-6830-B04D-7A79-CD6CC6B5463B}"/>
          </ac:graphicFrameMkLst>
        </pc:graphicFrameChg>
        <pc:graphicFrameChg chg="mod modGraphic">
          <ac:chgData name="Bell, Ronald S CIV DLA DISTRIBUTION (USA)" userId="9f8148ed-f7d8-42e1-9a8b-6f6dc15b8a51" providerId="ADAL" clId="{DC8D7FC4-3B10-424A-8F5F-14D72413E7A5}" dt="2024-02-28T19:50:45.534" v="686" actId="14100"/>
          <ac:graphicFrameMkLst>
            <pc:docMk/>
            <pc:sldMk cId="96351754" sldId="2146848467"/>
            <ac:graphicFrameMk id="5" creationId="{3B5F3631-D1F2-71F2-3316-F8C94EBB4D02}"/>
          </ac:graphicFrameMkLst>
        </pc:graphicFrameChg>
      </pc:sldChg>
      <pc:sldChg chg="add">
        <pc:chgData name="Bell, Ronald S CIV DLA DISTRIBUTION (USA)" userId="9f8148ed-f7d8-42e1-9a8b-6f6dc15b8a51" providerId="ADAL" clId="{DC8D7FC4-3B10-424A-8F5F-14D72413E7A5}" dt="2024-02-28T19:32:59.260" v="544" actId="2890"/>
        <pc:sldMkLst>
          <pc:docMk/>
          <pc:sldMk cId="2540993688" sldId="2146848468"/>
        </pc:sldMkLst>
      </pc:sldChg>
    </pc:docChg>
  </pc:docChgLst>
  <pc:docChgLst>
    <pc:chgData name="Bell, Ronald S CIV DLA DISTRIBUTION (USA)" userId="9f8148ed-f7d8-42e1-9a8b-6f6dc15b8a51" providerId="ADAL" clId="{D38F4D59-09D3-4A36-AAE7-984FB7B24C8E}"/>
    <pc:docChg chg="undo custSel addSld delSld modSld">
      <pc:chgData name="Bell, Ronald S CIV DLA DISTRIBUTION (USA)" userId="9f8148ed-f7d8-42e1-9a8b-6f6dc15b8a51" providerId="ADAL" clId="{D38F4D59-09D3-4A36-AAE7-984FB7B24C8E}" dt="2024-02-27T19:46:55.989" v="1576" actId="20577"/>
      <pc:docMkLst>
        <pc:docMk/>
      </pc:docMkLst>
      <pc:sldChg chg="modSp mod">
        <pc:chgData name="Bell, Ronald S CIV DLA DISTRIBUTION (USA)" userId="9f8148ed-f7d8-42e1-9a8b-6f6dc15b8a51" providerId="ADAL" clId="{D38F4D59-09D3-4A36-AAE7-984FB7B24C8E}" dt="2024-02-27T19:28:27.610" v="1357" actId="20577"/>
        <pc:sldMkLst>
          <pc:docMk/>
          <pc:sldMk cId="0" sldId="271"/>
        </pc:sldMkLst>
        <pc:graphicFrameChg chg="modGraphic">
          <ac:chgData name="Bell, Ronald S CIV DLA DISTRIBUTION (USA)" userId="9f8148ed-f7d8-42e1-9a8b-6f6dc15b8a51" providerId="ADAL" clId="{D38F4D59-09D3-4A36-AAE7-984FB7B24C8E}" dt="2024-02-27T19:28:27.610" v="1357" actId="20577"/>
          <ac:graphicFrameMkLst>
            <pc:docMk/>
            <pc:sldMk cId="0" sldId="271"/>
            <ac:graphicFrameMk id="4" creationId="{4D2A9E8D-6830-B04D-7A79-CD6CC6B5463B}"/>
          </ac:graphicFrameMkLst>
        </pc:graphicFrameChg>
        <pc:graphicFrameChg chg="mod modGraphic">
          <ac:chgData name="Bell, Ronald S CIV DLA DISTRIBUTION (USA)" userId="9f8148ed-f7d8-42e1-9a8b-6f6dc15b8a51" providerId="ADAL" clId="{D38F4D59-09D3-4A36-AAE7-984FB7B24C8E}" dt="2024-02-27T16:56:59.641" v="354" actId="6549"/>
          <ac:graphicFrameMkLst>
            <pc:docMk/>
            <pc:sldMk cId="0" sldId="271"/>
            <ac:graphicFrameMk id="5" creationId="{3B5F3631-D1F2-71F2-3316-F8C94EBB4D02}"/>
          </ac:graphicFrameMkLst>
        </pc:graphicFrameChg>
      </pc:sldChg>
      <pc:sldChg chg="modSp mod">
        <pc:chgData name="Bell, Ronald S CIV DLA DISTRIBUTION (USA)" userId="9f8148ed-f7d8-42e1-9a8b-6f6dc15b8a51" providerId="ADAL" clId="{D38F4D59-09D3-4A36-AAE7-984FB7B24C8E}" dt="2024-02-27T19:44:46.278" v="1522" actId="20577"/>
        <pc:sldMkLst>
          <pc:docMk/>
          <pc:sldMk cId="0" sldId="1032"/>
        </pc:sldMkLst>
        <pc:graphicFrameChg chg="modGraphic">
          <ac:chgData name="Bell, Ronald S CIV DLA DISTRIBUTION (USA)" userId="9f8148ed-f7d8-42e1-9a8b-6f6dc15b8a51" providerId="ADAL" clId="{D38F4D59-09D3-4A36-AAE7-984FB7B24C8E}" dt="2024-02-27T19:44:46.278" v="1522" actId="20577"/>
          <ac:graphicFrameMkLst>
            <pc:docMk/>
            <pc:sldMk cId="0" sldId="1032"/>
            <ac:graphicFrameMk id="5" creationId="{4923DC23-EF02-8A6F-6D2A-DCB723ADABCC}"/>
          </ac:graphicFrameMkLst>
        </pc:graphicFrameChg>
      </pc:sldChg>
      <pc:sldChg chg="modSp mod">
        <pc:chgData name="Bell, Ronald S CIV DLA DISTRIBUTION (USA)" userId="9f8148ed-f7d8-42e1-9a8b-6f6dc15b8a51" providerId="ADAL" clId="{D38F4D59-09D3-4A36-AAE7-984FB7B24C8E}" dt="2024-02-27T16:54:26.843" v="346" actId="20577"/>
        <pc:sldMkLst>
          <pc:docMk/>
          <pc:sldMk cId="0" sldId="1033"/>
        </pc:sldMkLst>
        <pc:graphicFrameChg chg="modGraphic">
          <ac:chgData name="Bell, Ronald S CIV DLA DISTRIBUTION (USA)" userId="9f8148ed-f7d8-42e1-9a8b-6f6dc15b8a51" providerId="ADAL" clId="{D38F4D59-09D3-4A36-AAE7-984FB7B24C8E}" dt="2024-02-27T16:54:26.843" v="346" actId="20577"/>
          <ac:graphicFrameMkLst>
            <pc:docMk/>
            <pc:sldMk cId="0" sldId="1033"/>
            <ac:graphicFrameMk id="5" creationId="{00000000-0000-0000-0000-000000000000}"/>
          </ac:graphicFrameMkLst>
        </pc:graphicFrameChg>
      </pc:sldChg>
      <pc:sldChg chg="add del">
        <pc:chgData name="Bell, Ronald S CIV DLA DISTRIBUTION (USA)" userId="9f8148ed-f7d8-42e1-9a8b-6f6dc15b8a51" providerId="ADAL" clId="{D38F4D59-09D3-4A36-AAE7-984FB7B24C8E}" dt="2024-02-27T18:20:53.119" v="357"/>
        <pc:sldMkLst>
          <pc:docMk/>
          <pc:sldMk cId="3354835160" sldId="2146848447"/>
        </pc:sldMkLst>
      </pc:sldChg>
      <pc:sldChg chg="del">
        <pc:chgData name="Bell, Ronald S CIV DLA DISTRIBUTION (USA)" userId="9f8148ed-f7d8-42e1-9a8b-6f6dc15b8a51" providerId="ADAL" clId="{D38F4D59-09D3-4A36-AAE7-984FB7B24C8E}" dt="2024-02-27T15:57:25.613" v="18" actId="2696"/>
        <pc:sldMkLst>
          <pc:docMk/>
          <pc:sldMk cId="2620086309" sldId="2146848448"/>
        </pc:sldMkLst>
      </pc:sldChg>
      <pc:sldChg chg="modSp mod">
        <pc:chgData name="Bell, Ronald S CIV DLA DISTRIBUTION (USA)" userId="9f8148ed-f7d8-42e1-9a8b-6f6dc15b8a51" providerId="ADAL" clId="{D38F4D59-09D3-4A36-AAE7-984FB7B24C8E}" dt="2024-02-27T19:46:55.989" v="1576" actId="20577"/>
        <pc:sldMkLst>
          <pc:docMk/>
          <pc:sldMk cId="0" sldId="2146848452"/>
        </pc:sldMkLst>
        <pc:graphicFrameChg chg="modGraphic">
          <ac:chgData name="Bell, Ronald S CIV DLA DISTRIBUTION (USA)" userId="9f8148ed-f7d8-42e1-9a8b-6f6dc15b8a51" providerId="ADAL" clId="{D38F4D59-09D3-4A36-AAE7-984FB7B24C8E}" dt="2024-02-27T19:46:55.989" v="1576" actId="20577"/>
          <ac:graphicFrameMkLst>
            <pc:docMk/>
            <pc:sldMk cId="0" sldId="2146848452"/>
            <ac:graphicFrameMk id="2" creationId="{CC0E4C44-66D7-0504-EA8E-C9FCA2369625}"/>
          </ac:graphicFrameMkLst>
        </pc:graphicFrameChg>
        <pc:graphicFrameChg chg="modGraphic">
          <ac:chgData name="Bell, Ronald S CIV DLA DISTRIBUTION (USA)" userId="9f8148ed-f7d8-42e1-9a8b-6f6dc15b8a51" providerId="ADAL" clId="{D38F4D59-09D3-4A36-AAE7-984FB7B24C8E}" dt="2024-02-27T19:38:34.783" v="1458" actId="20577"/>
          <ac:graphicFrameMkLst>
            <pc:docMk/>
            <pc:sldMk cId="0" sldId="2146848452"/>
            <ac:graphicFrameMk id="4" creationId="{00000000-0000-0000-0000-000000000000}"/>
          </ac:graphicFrameMkLst>
        </pc:graphicFrameChg>
      </pc:sldChg>
      <pc:sldChg chg="del">
        <pc:chgData name="Bell, Ronald S CIV DLA DISTRIBUTION (USA)" userId="9f8148ed-f7d8-42e1-9a8b-6f6dc15b8a51" providerId="ADAL" clId="{D38F4D59-09D3-4A36-AAE7-984FB7B24C8E}" dt="2024-02-27T15:38:08.077" v="1" actId="2696"/>
        <pc:sldMkLst>
          <pc:docMk/>
          <pc:sldMk cId="3527518140" sldId="2146848453"/>
        </pc:sldMkLst>
      </pc:sldChg>
      <pc:sldChg chg="modSp mod">
        <pc:chgData name="Bell, Ronald S CIV DLA DISTRIBUTION (USA)" userId="9f8148ed-f7d8-42e1-9a8b-6f6dc15b8a51" providerId="ADAL" clId="{D38F4D59-09D3-4A36-AAE7-984FB7B24C8E}" dt="2024-02-27T19:10:22.176" v="1126" actId="20577"/>
        <pc:sldMkLst>
          <pc:docMk/>
          <pc:sldMk cId="2423963738" sldId="2146848455"/>
        </pc:sldMkLst>
        <pc:graphicFrameChg chg="modGraphic">
          <ac:chgData name="Bell, Ronald S CIV DLA DISTRIBUTION (USA)" userId="9f8148ed-f7d8-42e1-9a8b-6f6dc15b8a51" providerId="ADAL" clId="{D38F4D59-09D3-4A36-AAE7-984FB7B24C8E}" dt="2024-02-27T19:10:22.176" v="1126" actId="20577"/>
          <ac:graphicFrameMkLst>
            <pc:docMk/>
            <pc:sldMk cId="2423963738" sldId="2146848455"/>
            <ac:graphicFrameMk id="4" creationId="{00000000-0000-0000-0000-000000000000}"/>
          </ac:graphicFrameMkLst>
        </pc:graphicFrameChg>
      </pc:sldChg>
      <pc:sldChg chg="modSp mod">
        <pc:chgData name="Bell, Ronald S CIV DLA DISTRIBUTION (USA)" userId="9f8148ed-f7d8-42e1-9a8b-6f6dc15b8a51" providerId="ADAL" clId="{D38F4D59-09D3-4A36-AAE7-984FB7B24C8E}" dt="2024-02-27T19:37:23.160" v="1443" actId="20577"/>
        <pc:sldMkLst>
          <pc:docMk/>
          <pc:sldMk cId="4185381774" sldId="2146848456"/>
        </pc:sldMkLst>
        <pc:graphicFrameChg chg="modGraphic">
          <ac:chgData name="Bell, Ronald S CIV DLA DISTRIBUTION (USA)" userId="9f8148ed-f7d8-42e1-9a8b-6f6dc15b8a51" providerId="ADAL" clId="{D38F4D59-09D3-4A36-AAE7-984FB7B24C8E}" dt="2024-02-27T19:37:23.160" v="1443" actId="20577"/>
          <ac:graphicFrameMkLst>
            <pc:docMk/>
            <pc:sldMk cId="4185381774" sldId="2146848456"/>
            <ac:graphicFrameMk id="4" creationId="{00000000-0000-0000-0000-000000000000}"/>
          </ac:graphicFrameMkLst>
        </pc:graphicFrameChg>
      </pc:sldChg>
      <pc:sldChg chg="del">
        <pc:chgData name="Bell, Ronald S CIV DLA DISTRIBUTION (USA)" userId="9f8148ed-f7d8-42e1-9a8b-6f6dc15b8a51" providerId="ADAL" clId="{D38F4D59-09D3-4A36-AAE7-984FB7B24C8E}" dt="2024-02-27T15:55:23.364" v="17" actId="2696"/>
        <pc:sldMkLst>
          <pc:docMk/>
          <pc:sldMk cId="3181086390" sldId="2146848457"/>
        </pc:sldMkLst>
      </pc:sldChg>
      <pc:sldChg chg="addSp delSp modSp add mod">
        <pc:chgData name="Bell, Ronald S CIV DLA DISTRIBUTION (USA)" userId="9f8148ed-f7d8-42e1-9a8b-6f6dc15b8a51" providerId="ADAL" clId="{D38F4D59-09D3-4A36-AAE7-984FB7B24C8E}" dt="2024-02-27T15:44:29.068" v="13" actId="1076"/>
        <pc:sldMkLst>
          <pc:docMk/>
          <pc:sldMk cId="2632616157" sldId="2146848464"/>
        </pc:sldMkLst>
        <pc:spChg chg="mod">
          <ac:chgData name="Bell, Ronald S CIV DLA DISTRIBUTION (USA)" userId="9f8148ed-f7d8-42e1-9a8b-6f6dc15b8a51" providerId="ADAL" clId="{D38F4D59-09D3-4A36-AAE7-984FB7B24C8E}" dt="2024-02-27T15:38:52.930" v="2" actId="207"/>
          <ac:spMkLst>
            <pc:docMk/>
            <pc:sldMk cId="2632616157" sldId="2146848464"/>
            <ac:spMk id="8" creationId="{95079A46-1A9C-774D-EB23-C7DE12E450E6}"/>
          </ac:spMkLst>
        </pc:spChg>
        <pc:picChg chg="add mod">
          <ac:chgData name="Bell, Ronald S CIV DLA DISTRIBUTION (USA)" userId="9f8148ed-f7d8-42e1-9a8b-6f6dc15b8a51" providerId="ADAL" clId="{D38F4D59-09D3-4A36-AAE7-984FB7B24C8E}" dt="2024-02-27T15:44:29.068" v="13" actId="1076"/>
          <ac:picMkLst>
            <pc:docMk/>
            <pc:sldMk cId="2632616157" sldId="2146848464"/>
            <ac:picMk id="4" creationId="{B8F2CEB3-A266-158F-13CE-6A207648D49C}"/>
          </ac:picMkLst>
        </pc:picChg>
        <pc:picChg chg="del">
          <ac:chgData name="Bell, Ronald S CIV DLA DISTRIBUTION (USA)" userId="9f8148ed-f7d8-42e1-9a8b-6f6dc15b8a51" providerId="ADAL" clId="{D38F4D59-09D3-4A36-AAE7-984FB7B24C8E}" dt="2024-02-27T15:44:00.357" v="10" actId="21"/>
          <ac:picMkLst>
            <pc:docMk/>
            <pc:sldMk cId="2632616157" sldId="2146848464"/>
            <ac:picMk id="9" creationId="{0E1815E4-1268-96D0-E988-A6B6984AD7BD}"/>
          </ac:picMkLst>
        </pc:picChg>
      </pc:sldChg>
      <pc:sldChg chg="add del">
        <pc:chgData name="Bell, Ronald S CIV DLA DISTRIBUTION (USA)" userId="9f8148ed-f7d8-42e1-9a8b-6f6dc15b8a51" providerId="ADAL" clId="{D38F4D59-09D3-4A36-AAE7-984FB7B24C8E}" dt="2024-02-27T18:15:59.645" v="356" actId="2696"/>
        <pc:sldMkLst>
          <pc:docMk/>
          <pc:sldMk cId="434021344" sldId="2146848465"/>
        </pc:sldMkLst>
      </pc:sldChg>
      <pc:sldChg chg="add">
        <pc:chgData name="Bell, Ronald S CIV DLA DISTRIBUTION (USA)" userId="9f8148ed-f7d8-42e1-9a8b-6f6dc15b8a51" providerId="ADAL" clId="{D38F4D59-09D3-4A36-AAE7-984FB7B24C8E}" dt="2024-02-27T15:55:07.398" v="16"/>
        <pc:sldMkLst>
          <pc:docMk/>
          <pc:sldMk cId="82525994" sldId="2146848466"/>
        </pc:sldMkLst>
      </pc:sldChg>
    </pc:docChg>
  </pc:docChgLst>
  <pc:docChgLst>
    <pc:chgData name="Bell, Ronald S CIV DLA DISTRIBUTION (USA)" userId="9f8148ed-f7d8-42e1-9a8b-6f6dc15b8a51" providerId="ADAL" clId="{46166ADE-D9C9-4256-93B2-9E37DC519F38}"/>
    <pc:docChg chg="undo custSel addSld delSld modSld sldOrd">
      <pc:chgData name="Bell, Ronald S CIV DLA DISTRIBUTION (USA)" userId="9f8148ed-f7d8-42e1-9a8b-6f6dc15b8a51" providerId="ADAL" clId="{46166ADE-D9C9-4256-93B2-9E37DC519F38}" dt="2023-11-03T18:31:34.093" v="875" actId="6549"/>
      <pc:docMkLst>
        <pc:docMk/>
      </pc:docMkLst>
      <pc:sldChg chg="modSp mod">
        <pc:chgData name="Bell, Ronald S CIV DLA DISTRIBUTION (USA)" userId="9f8148ed-f7d8-42e1-9a8b-6f6dc15b8a51" providerId="ADAL" clId="{46166ADE-D9C9-4256-93B2-9E37DC519F38}" dt="2023-11-03T16:46:38.180" v="86" actId="6549"/>
        <pc:sldMkLst>
          <pc:docMk/>
          <pc:sldMk cId="2327456765" sldId="262"/>
        </pc:sldMkLst>
        <pc:spChg chg="mod">
          <ac:chgData name="Bell, Ronald S CIV DLA DISTRIBUTION (USA)" userId="9f8148ed-f7d8-42e1-9a8b-6f6dc15b8a51" providerId="ADAL" clId="{46166ADE-D9C9-4256-93B2-9E37DC519F38}" dt="2023-11-03T16:46:38.180" v="86" actId="6549"/>
          <ac:spMkLst>
            <pc:docMk/>
            <pc:sldMk cId="2327456765" sldId="262"/>
            <ac:spMk id="3" creationId="{00000000-0000-0000-0000-000000000000}"/>
          </ac:spMkLst>
        </pc:spChg>
      </pc:sldChg>
      <pc:sldChg chg="ord">
        <pc:chgData name="Bell, Ronald S CIV DLA DISTRIBUTION (USA)" userId="9f8148ed-f7d8-42e1-9a8b-6f6dc15b8a51" providerId="ADAL" clId="{46166ADE-D9C9-4256-93B2-9E37DC519F38}" dt="2023-11-03T17:03:23.234" v="344"/>
        <pc:sldMkLst>
          <pc:docMk/>
          <pc:sldMk cId="261930324" sldId="263"/>
        </pc:sldMkLst>
      </pc:sldChg>
      <pc:sldChg chg="ord">
        <pc:chgData name="Bell, Ronald S CIV DLA DISTRIBUTION (USA)" userId="9f8148ed-f7d8-42e1-9a8b-6f6dc15b8a51" providerId="ADAL" clId="{46166ADE-D9C9-4256-93B2-9E37DC519F38}" dt="2023-11-03T17:03:25.548" v="346"/>
        <pc:sldMkLst>
          <pc:docMk/>
          <pc:sldMk cId="3913378005" sldId="266"/>
        </pc:sldMkLst>
      </pc:sldChg>
      <pc:sldChg chg="addSp delSp modSp mod ord">
        <pc:chgData name="Bell, Ronald S CIV DLA DISTRIBUTION (USA)" userId="9f8148ed-f7d8-42e1-9a8b-6f6dc15b8a51" providerId="ADAL" clId="{46166ADE-D9C9-4256-93B2-9E37DC519F38}" dt="2023-11-03T18:18:12.707" v="788"/>
        <pc:sldMkLst>
          <pc:docMk/>
          <pc:sldMk cId="0" sldId="271"/>
        </pc:sldMkLst>
        <pc:spChg chg="mod">
          <ac:chgData name="Bell, Ronald S CIV DLA DISTRIBUTION (USA)" userId="9f8148ed-f7d8-42e1-9a8b-6f6dc15b8a51" providerId="ADAL" clId="{46166ADE-D9C9-4256-93B2-9E37DC519F38}" dt="2023-11-03T17:57:38.603" v="647" actId="1076"/>
          <ac:spMkLst>
            <pc:docMk/>
            <pc:sldMk cId="0" sldId="271"/>
            <ac:spMk id="3" creationId="{00000000-0000-0000-0000-000000000000}"/>
          </ac:spMkLst>
        </pc:spChg>
        <pc:graphicFrameChg chg="del mod modGraphic">
          <ac:chgData name="Bell, Ronald S CIV DLA DISTRIBUTION (USA)" userId="9f8148ed-f7d8-42e1-9a8b-6f6dc15b8a51" providerId="ADAL" clId="{46166ADE-D9C9-4256-93B2-9E37DC519F38}" dt="2023-11-03T17:51:42.710" v="535" actId="21"/>
          <ac:graphicFrameMkLst>
            <pc:docMk/>
            <pc:sldMk cId="0" sldId="271"/>
            <ac:graphicFrameMk id="2" creationId="{D9C0011B-6F22-FB2B-D64E-AFAF13DBA7B8}"/>
          </ac:graphicFrameMkLst>
        </pc:graphicFrameChg>
        <pc:graphicFrameChg chg="add mod modGraphic">
          <ac:chgData name="Bell, Ronald S CIV DLA DISTRIBUTION (USA)" userId="9f8148ed-f7d8-42e1-9a8b-6f6dc15b8a51" providerId="ADAL" clId="{46166ADE-D9C9-4256-93B2-9E37DC519F38}" dt="2023-11-03T17:56:48.352" v="638" actId="1076"/>
          <ac:graphicFrameMkLst>
            <pc:docMk/>
            <pc:sldMk cId="0" sldId="271"/>
            <ac:graphicFrameMk id="4" creationId="{4D2A9E8D-6830-B04D-7A79-CD6CC6B5463B}"/>
          </ac:graphicFrameMkLst>
        </pc:graphicFrameChg>
        <pc:graphicFrameChg chg="mod modGraphic">
          <ac:chgData name="Bell, Ronald S CIV DLA DISTRIBUTION (USA)" userId="9f8148ed-f7d8-42e1-9a8b-6f6dc15b8a51" providerId="ADAL" clId="{46166ADE-D9C9-4256-93B2-9E37DC519F38}" dt="2023-11-03T17:58:13.063" v="651" actId="14734"/>
          <ac:graphicFrameMkLst>
            <pc:docMk/>
            <pc:sldMk cId="0" sldId="271"/>
            <ac:graphicFrameMk id="5" creationId="{3B5F3631-D1F2-71F2-3316-F8C94EBB4D02}"/>
          </ac:graphicFrameMkLst>
        </pc:graphicFrameChg>
        <pc:picChg chg="add del mod">
          <ac:chgData name="Bell, Ronald S CIV DLA DISTRIBUTION (USA)" userId="9f8148ed-f7d8-42e1-9a8b-6f6dc15b8a51" providerId="ADAL" clId="{46166ADE-D9C9-4256-93B2-9E37DC519F38}" dt="2023-11-03T17:58:02.925" v="650" actId="21"/>
          <ac:picMkLst>
            <pc:docMk/>
            <pc:sldMk cId="0" sldId="271"/>
            <ac:picMk id="8" creationId="{5641A5D7-253F-D43A-6F0B-AB3C89D7249E}"/>
          </ac:picMkLst>
        </pc:picChg>
      </pc:sldChg>
      <pc:sldChg chg="modSp del mod">
        <pc:chgData name="Bell, Ronald S CIV DLA DISTRIBUTION (USA)" userId="9f8148ed-f7d8-42e1-9a8b-6f6dc15b8a51" providerId="ADAL" clId="{46166ADE-D9C9-4256-93B2-9E37DC519F38}" dt="2023-11-03T18:11:54.657" v="782" actId="2696"/>
        <pc:sldMkLst>
          <pc:docMk/>
          <pc:sldMk cId="0" sldId="272"/>
        </pc:sldMkLst>
        <pc:graphicFrameChg chg="mod modGraphic">
          <ac:chgData name="Bell, Ronald S CIV DLA DISTRIBUTION (USA)" userId="9f8148ed-f7d8-42e1-9a8b-6f6dc15b8a51" providerId="ADAL" clId="{46166ADE-D9C9-4256-93B2-9E37DC519F38}" dt="2023-11-03T18:10:13.984" v="762" actId="21"/>
          <ac:graphicFrameMkLst>
            <pc:docMk/>
            <pc:sldMk cId="0" sldId="272"/>
            <ac:graphicFrameMk id="4" creationId="{00000000-0000-0000-0000-000000000000}"/>
          </ac:graphicFrameMkLst>
        </pc:graphicFrameChg>
      </pc:sldChg>
      <pc:sldChg chg="addSp delSp modSp mod">
        <pc:chgData name="Bell, Ronald S CIV DLA DISTRIBUTION (USA)" userId="9f8148ed-f7d8-42e1-9a8b-6f6dc15b8a51" providerId="ADAL" clId="{46166ADE-D9C9-4256-93B2-9E37DC519F38}" dt="2023-11-03T18:24:52.895" v="846" actId="1076"/>
        <pc:sldMkLst>
          <pc:docMk/>
          <pc:sldMk cId="0" sldId="275"/>
        </pc:sldMkLst>
        <pc:spChg chg="del">
          <ac:chgData name="Bell, Ronald S CIV DLA DISTRIBUTION (USA)" userId="9f8148ed-f7d8-42e1-9a8b-6f6dc15b8a51" providerId="ADAL" clId="{46166ADE-D9C9-4256-93B2-9E37DC519F38}" dt="2023-11-03T18:24:27.278" v="840" actId="21"/>
          <ac:spMkLst>
            <pc:docMk/>
            <pc:sldMk cId="0" sldId="275"/>
            <ac:spMk id="6" creationId="{00000000-0000-0000-0000-000000000000}"/>
          </ac:spMkLst>
        </pc:spChg>
        <pc:graphicFrameChg chg="add mod modGraphic">
          <ac:chgData name="Bell, Ronald S CIV DLA DISTRIBUTION (USA)" userId="9f8148ed-f7d8-42e1-9a8b-6f6dc15b8a51" providerId="ADAL" clId="{46166ADE-D9C9-4256-93B2-9E37DC519F38}" dt="2023-11-03T18:24:52.895" v="846" actId="1076"/>
          <ac:graphicFrameMkLst>
            <pc:docMk/>
            <pc:sldMk cId="0" sldId="275"/>
            <ac:graphicFrameMk id="2" creationId="{7E2694A1-AED1-2DFA-4C23-E7E8EBC18276}"/>
          </ac:graphicFrameMkLst>
        </pc:graphicFrameChg>
        <pc:graphicFrameChg chg="mod">
          <ac:chgData name="Bell, Ronald S CIV DLA DISTRIBUTION (USA)" userId="9f8148ed-f7d8-42e1-9a8b-6f6dc15b8a51" providerId="ADAL" clId="{46166ADE-D9C9-4256-93B2-9E37DC519F38}" dt="2023-11-03T18:21:18.156" v="793" actId="1076"/>
          <ac:graphicFrameMkLst>
            <pc:docMk/>
            <pc:sldMk cId="0" sldId="275"/>
            <ac:graphicFrameMk id="3" creationId="{00000000-0000-0000-0000-000000000000}"/>
          </ac:graphicFrameMkLst>
        </pc:graphicFrameChg>
        <pc:graphicFrameChg chg="add del modGraphic">
          <ac:chgData name="Bell, Ronald S CIV DLA DISTRIBUTION (USA)" userId="9f8148ed-f7d8-42e1-9a8b-6f6dc15b8a51" providerId="ADAL" clId="{46166ADE-D9C9-4256-93B2-9E37DC519F38}" dt="2023-11-03T18:20:55.508" v="789" actId="21"/>
          <ac:graphicFrameMkLst>
            <pc:docMk/>
            <pc:sldMk cId="0" sldId="275"/>
            <ac:graphicFrameMk id="5" creationId="{1A2AD7D9-C5E9-5EDF-85FA-2DD48B38A0E3}"/>
          </ac:graphicFrameMkLst>
        </pc:graphicFrameChg>
        <pc:graphicFrameChg chg="del modGraphic">
          <ac:chgData name="Bell, Ronald S CIV DLA DISTRIBUTION (USA)" userId="9f8148ed-f7d8-42e1-9a8b-6f6dc15b8a51" providerId="ADAL" clId="{46166ADE-D9C9-4256-93B2-9E37DC519F38}" dt="2023-11-03T18:24:32.538" v="841" actId="21"/>
          <ac:graphicFrameMkLst>
            <pc:docMk/>
            <pc:sldMk cId="0" sldId="275"/>
            <ac:graphicFrameMk id="7" creationId="{00000000-0000-0000-0000-000000000000}"/>
          </ac:graphicFrameMkLst>
        </pc:graphicFrameChg>
        <pc:graphicFrameChg chg="del mod modGraphic">
          <ac:chgData name="Bell, Ronald S CIV DLA DISTRIBUTION (USA)" userId="9f8148ed-f7d8-42e1-9a8b-6f6dc15b8a51" providerId="ADAL" clId="{46166ADE-D9C9-4256-93B2-9E37DC519F38}" dt="2023-11-03T18:23:21.162" v="834" actId="21"/>
          <ac:graphicFrameMkLst>
            <pc:docMk/>
            <pc:sldMk cId="0" sldId="275"/>
            <ac:graphicFrameMk id="9" creationId="{AE47401B-2108-4100-976E-E05B068EDA2F}"/>
          </ac:graphicFrameMkLst>
        </pc:graphicFrameChg>
      </pc:sldChg>
      <pc:sldChg chg="del">
        <pc:chgData name="Bell, Ronald S CIV DLA DISTRIBUTION (USA)" userId="9f8148ed-f7d8-42e1-9a8b-6f6dc15b8a51" providerId="ADAL" clId="{46166ADE-D9C9-4256-93B2-9E37DC519F38}" dt="2023-11-03T18:25:22.557" v="847" actId="2696"/>
        <pc:sldMkLst>
          <pc:docMk/>
          <pc:sldMk cId="0" sldId="276"/>
        </pc:sldMkLst>
      </pc:sldChg>
      <pc:sldChg chg="ord">
        <pc:chgData name="Bell, Ronald S CIV DLA DISTRIBUTION (USA)" userId="9f8148ed-f7d8-42e1-9a8b-6f6dc15b8a51" providerId="ADAL" clId="{46166ADE-D9C9-4256-93B2-9E37DC519F38}" dt="2023-11-03T17:03:07.120" v="342" actId="20578"/>
        <pc:sldMkLst>
          <pc:docMk/>
          <pc:sldMk cId="0" sldId="277"/>
        </pc:sldMkLst>
      </pc:sldChg>
      <pc:sldChg chg="addSp modSp mod">
        <pc:chgData name="Bell, Ronald S CIV DLA DISTRIBUTION (USA)" userId="9f8148ed-f7d8-42e1-9a8b-6f6dc15b8a51" providerId="ADAL" clId="{46166ADE-D9C9-4256-93B2-9E37DC519F38}" dt="2023-11-03T18:05:51.776" v="739" actId="6549"/>
        <pc:sldMkLst>
          <pc:docMk/>
          <pc:sldMk cId="0" sldId="1031"/>
        </pc:sldMkLst>
        <pc:graphicFrameChg chg="add mod modGraphic">
          <ac:chgData name="Bell, Ronald S CIV DLA DISTRIBUTION (USA)" userId="9f8148ed-f7d8-42e1-9a8b-6f6dc15b8a51" providerId="ADAL" clId="{46166ADE-D9C9-4256-93B2-9E37DC519F38}" dt="2023-11-03T18:05:51.776" v="739" actId="6549"/>
          <ac:graphicFrameMkLst>
            <pc:docMk/>
            <pc:sldMk cId="0" sldId="1031"/>
            <ac:graphicFrameMk id="2" creationId="{60D38201-6A17-F98B-C1BD-4094F8B7FB2E}"/>
          </ac:graphicFrameMkLst>
        </pc:graphicFrameChg>
        <pc:graphicFrameChg chg="modGraphic">
          <ac:chgData name="Bell, Ronald S CIV DLA DISTRIBUTION (USA)" userId="9f8148ed-f7d8-42e1-9a8b-6f6dc15b8a51" providerId="ADAL" clId="{46166ADE-D9C9-4256-93B2-9E37DC519F38}" dt="2023-11-03T17:47:18.664" v="483" actId="6549"/>
          <ac:graphicFrameMkLst>
            <pc:docMk/>
            <pc:sldMk cId="0" sldId="1031"/>
            <ac:graphicFrameMk id="9" creationId="{9EED48BA-AFCF-4C38-8A6E-ECF585466315}"/>
          </ac:graphicFrameMkLst>
        </pc:graphicFrameChg>
      </pc:sldChg>
      <pc:sldChg chg="addSp delSp modSp mod">
        <pc:chgData name="Bell, Ronald S CIV DLA DISTRIBUTION (USA)" userId="9f8148ed-f7d8-42e1-9a8b-6f6dc15b8a51" providerId="ADAL" clId="{46166ADE-D9C9-4256-93B2-9E37DC519F38}" dt="2023-11-03T18:07:47.270" v="753" actId="6549"/>
        <pc:sldMkLst>
          <pc:docMk/>
          <pc:sldMk cId="0" sldId="1032"/>
        </pc:sldMkLst>
        <pc:graphicFrameChg chg="modGraphic">
          <ac:chgData name="Bell, Ronald S CIV DLA DISTRIBUTION (USA)" userId="9f8148ed-f7d8-42e1-9a8b-6f6dc15b8a51" providerId="ADAL" clId="{46166ADE-D9C9-4256-93B2-9E37DC519F38}" dt="2023-11-03T17:47:33.622" v="485" actId="6549"/>
          <ac:graphicFrameMkLst>
            <pc:docMk/>
            <pc:sldMk cId="0" sldId="1032"/>
            <ac:graphicFrameMk id="2" creationId="{63DBDB41-DCFC-E198-8A75-CEA52796C9CA}"/>
          </ac:graphicFrameMkLst>
        </pc:graphicFrameChg>
        <pc:graphicFrameChg chg="add del mod modGraphic">
          <ac:chgData name="Bell, Ronald S CIV DLA DISTRIBUTION (USA)" userId="9f8148ed-f7d8-42e1-9a8b-6f6dc15b8a51" providerId="ADAL" clId="{46166ADE-D9C9-4256-93B2-9E37DC519F38}" dt="2023-11-03T18:06:51.423" v="744" actId="478"/>
          <ac:graphicFrameMkLst>
            <pc:docMk/>
            <pc:sldMk cId="0" sldId="1032"/>
            <ac:graphicFrameMk id="4" creationId="{535C6C10-974A-3651-7F3F-2355A793DDB4}"/>
          </ac:graphicFrameMkLst>
        </pc:graphicFrameChg>
        <pc:graphicFrameChg chg="add mod modGraphic">
          <ac:chgData name="Bell, Ronald S CIV DLA DISTRIBUTION (USA)" userId="9f8148ed-f7d8-42e1-9a8b-6f6dc15b8a51" providerId="ADAL" clId="{46166ADE-D9C9-4256-93B2-9E37DC519F38}" dt="2023-11-03T18:07:47.270" v="753" actId="6549"/>
          <ac:graphicFrameMkLst>
            <pc:docMk/>
            <pc:sldMk cId="0" sldId="1032"/>
            <ac:graphicFrameMk id="5" creationId="{4923DC23-EF02-8A6F-6D2A-DCB723ADABCC}"/>
          </ac:graphicFrameMkLst>
        </pc:graphicFrameChg>
      </pc:sldChg>
      <pc:sldChg chg="addSp modSp mod">
        <pc:chgData name="Bell, Ronald S CIV DLA DISTRIBUTION (USA)" userId="9f8148ed-f7d8-42e1-9a8b-6f6dc15b8a51" providerId="ADAL" clId="{46166ADE-D9C9-4256-93B2-9E37DC519F38}" dt="2023-11-03T18:03:24.252" v="719" actId="6549"/>
        <pc:sldMkLst>
          <pc:docMk/>
          <pc:sldMk cId="0" sldId="1033"/>
        </pc:sldMkLst>
        <pc:graphicFrameChg chg="add mod">
          <ac:chgData name="Bell, Ronald S CIV DLA DISTRIBUTION (USA)" userId="9f8148ed-f7d8-42e1-9a8b-6f6dc15b8a51" providerId="ADAL" clId="{46166ADE-D9C9-4256-93B2-9E37DC519F38}" dt="2023-11-03T18:03:10.857" v="674" actId="1076"/>
          <ac:graphicFrameMkLst>
            <pc:docMk/>
            <pc:sldMk cId="0" sldId="1033"/>
            <ac:graphicFrameMk id="2" creationId="{175F3171-A3C3-65A4-FA39-146E4BBD5717}"/>
          </ac:graphicFrameMkLst>
        </pc:graphicFrameChg>
        <pc:graphicFrameChg chg="mod modGraphic">
          <ac:chgData name="Bell, Ronald S CIV DLA DISTRIBUTION (USA)" userId="9f8148ed-f7d8-42e1-9a8b-6f6dc15b8a51" providerId="ADAL" clId="{46166ADE-D9C9-4256-93B2-9E37DC519F38}" dt="2023-11-03T18:03:24.252" v="719" actId="6549"/>
          <ac:graphicFrameMkLst>
            <pc:docMk/>
            <pc:sldMk cId="0" sldId="1033"/>
            <ac:graphicFrameMk id="5" creationId="{00000000-0000-0000-0000-000000000000}"/>
          </ac:graphicFrameMkLst>
        </pc:graphicFrameChg>
      </pc:sldChg>
      <pc:sldChg chg="modSp mod ord">
        <pc:chgData name="Bell, Ronald S CIV DLA DISTRIBUTION (USA)" userId="9f8148ed-f7d8-42e1-9a8b-6f6dc15b8a51" providerId="ADAL" clId="{46166ADE-D9C9-4256-93B2-9E37DC519F38}" dt="2023-11-03T18:25:46.357" v="854" actId="20577"/>
        <pc:sldMkLst>
          <pc:docMk/>
          <pc:sldMk cId="1480574428" sldId="1034"/>
        </pc:sldMkLst>
        <pc:spChg chg="mod">
          <ac:chgData name="Bell, Ronald S CIV DLA DISTRIBUTION (USA)" userId="9f8148ed-f7d8-42e1-9a8b-6f6dc15b8a51" providerId="ADAL" clId="{46166ADE-D9C9-4256-93B2-9E37DC519F38}" dt="2023-11-03T18:25:46.357" v="854" actId="20577"/>
          <ac:spMkLst>
            <pc:docMk/>
            <pc:sldMk cId="1480574428" sldId="1034"/>
            <ac:spMk id="3" creationId="{00000000-0000-0000-0000-000000000000}"/>
          </ac:spMkLst>
        </pc:spChg>
      </pc:sldChg>
      <pc:sldChg chg="modSp mod">
        <pc:chgData name="Bell, Ronald S CIV DLA DISTRIBUTION (USA)" userId="9f8148ed-f7d8-42e1-9a8b-6f6dc15b8a51" providerId="ADAL" clId="{46166ADE-D9C9-4256-93B2-9E37DC519F38}" dt="2023-11-03T17:02:48.024" v="341" actId="20577"/>
        <pc:sldMkLst>
          <pc:docMk/>
          <pc:sldMk cId="1949939857" sldId="2146848450"/>
        </pc:sldMkLst>
        <pc:spChg chg="mod">
          <ac:chgData name="Bell, Ronald S CIV DLA DISTRIBUTION (USA)" userId="9f8148ed-f7d8-42e1-9a8b-6f6dc15b8a51" providerId="ADAL" clId="{46166ADE-D9C9-4256-93B2-9E37DC519F38}" dt="2023-11-03T17:02:48.024" v="341" actId="20577"/>
          <ac:spMkLst>
            <pc:docMk/>
            <pc:sldMk cId="1949939857" sldId="2146848450"/>
            <ac:spMk id="3" creationId="{00000000-0000-0000-0000-000000000000}"/>
          </ac:spMkLst>
        </pc:spChg>
        <pc:spChg chg="mod">
          <ac:chgData name="Bell, Ronald S CIV DLA DISTRIBUTION (USA)" userId="9f8148ed-f7d8-42e1-9a8b-6f6dc15b8a51" providerId="ADAL" clId="{46166ADE-D9C9-4256-93B2-9E37DC519F38}" dt="2023-11-03T17:00:30.364" v="308" actId="14100"/>
          <ac:spMkLst>
            <pc:docMk/>
            <pc:sldMk cId="1949939857" sldId="2146848450"/>
            <ac:spMk id="12" creationId="{00000000-0000-0000-0000-000000000000}"/>
          </ac:spMkLst>
        </pc:spChg>
      </pc:sldChg>
      <pc:sldChg chg="addSp delSp modSp mod">
        <pc:chgData name="Bell, Ronald S CIV DLA DISTRIBUTION (USA)" userId="9f8148ed-f7d8-42e1-9a8b-6f6dc15b8a51" providerId="ADAL" clId="{46166ADE-D9C9-4256-93B2-9E37DC519F38}" dt="2023-11-03T18:13:39.335" v="786" actId="14734"/>
        <pc:sldMkLst>
          <pc:docMk/>
          <pc:sldMk cId="0" sldId="2146848452"/>
        </pc:sldMkLst>
        <pc:graphicFrameChg chg="add mod modGraphic">
          <ac:chgData name="Bell, Ronald S CIV DLA DISTRIBUTION (USA)" userId="9f8148ed-f7d8-42e1-9a8b-6f6dc15b8a51" providerId="ADAL" clId="{46166ADE-D9C9-4256-93B2-9E37DC519F38}" dt="2023-11-03T18:13:39.335" v="786" actId="14734"/>
          <ac:graphicFrameMkLst>
            <pc:docMk/>
            <pc:sldMk cId="0" sldId="2146848452"/>
            <ac:graphicFrameMk id="2" creationId="{CC0E4C44-66D7-0504-EA8E-C9FCA2369625}"/>
          </ac:graphicFrameMkLst>
        </pc:graphicFrameChg>
        <pc:graphicFrameChg chg="mod modGraphic">
          <ac:chgData name="Bell, Ronald S CIV DLA DISTRIBUTION (USA)" userId="9f8148ed-f7d8-42e1-9a8b-6f6dc15b8a51" providerId="ADAL" clId="{46166ADE-D9C9-4256-93B2-9E37DC519F38}" dt="2023-11-03T18:13:31.682" v="785" actId="14734"/>
          <ac:graphicFrameMkLst>
            <pc:docMk/>
            <pc:sldMk cId="0" sldId="2146848452"/>
            <ac:graphicFrameMk id="4" creationId="{00000000-0000-0000-0000-000000000000}"/>
          </ac:graphicFrameMkLst>
        </pc:graphicFrameChg>
        <pc:graphicFrameChg chg="del mod modGraphic">
          <ac:chgData name="Bell, Ronald S CIV DLA DISTRIBUTION (USA)" userId="9f8148ed-f7d8-42e1-9a8b-6f6dc15b8a51" providerId="ADAL" clId="{46166ADE-D9C9-4256-93B2-9E37DC519F38}" dt="2023-11-03T18:05:03.535" v="732" actId="21"/>
          <ac:graphicFrameMkLst>
            <pc:docMk/>
            <pc:sldMk cId="0" sldId="2146848452"/>
            <ac:graphicFrameMk id="5" creationId="{00000000-0000-0000-0000-000000000000}"/>
          </ac:graphicFrameMkLst>
        </pc:graphicFrameChg>
      </pc:sldChg>
      <pc:sldChg chg="ord">
        <pc:chgData name="Bell, Ronald S CIV DLA DISTRIBUTION (USA)" userId="9f8148ed-f7d8-42e1-9a8b-6f6dc15b8a51" providerId="ADAL" clId="{46166ADE-D9C9-4256-93B2-9E37DC519F38}" dt="2023-11-03T17:10:44.805" v="348"/>
        <pc:sldMkLst>
          <pc:docMk/>
          <pc:sldMk cId="3527518140" sldId="2146848453"/>
        </pc:sldMkLst>
      </pc:sldChg>
      <pc:sldChg chg="modSp mod">
        <pc:chgData name="Bell, Ronald S CIV DLA DISTRIBUTION (USA)" userId="9f8148ed-f7d8-42e1-9a8b-6f6dc15b8a51" providerId="ADAL" clId="{46166ADE-D9C9-4256-93B2-9E37DC519F38}" dt="2023-11-03T17:53:00.352" v="595" actId="6549"/>
        <pc:sldMkLst>
          <pc:docMk/>
          <pc:sldMk cId="2423963738" sldId="2146848455"/>
        </pc:sldMkLst>
        <pc:graphicFrameChg chg="modGraphic">
          <ac:chgData name="Bell, Ronald S CIV DLA DISTRIBUTION (USA)" userId="9f8148ed-f7d8-42e1-9a8b-6f6dc15b8a51" providerId="ADAL" clId="{46166ADE-D9C9-4256-93B2-9E37DC519F38}" dt="2023-11-03T17:53:00.352" v="595" actId="6549"/>
          <ac:graphicFrameMkLst>
            <pc:docMk/>
            <pc:sldMk cId="2423963738" sldId="2146848455"/>
            <ac:graphicFrameMk id="4" creationId="{00000000-0000-0000-0000-000000000000}"/>
          </ac:graphicFrameMkLst>
        </pc:graphicFrameChg>
      </pc:sldChg>
      <pc:sldChg chg="modSp mod">
        <pc:chgData name="Bell, Ronald S CIV DLA DISTRIBUTION (USA)" userId="9f8148ed-f7d8-42e1-9a8b-6f6dc15b8a51" providerId="ADAL" clId="{46166ADE-D9C9-4256-93B2-9E37DC519F38}" dt="2023-11-03T17:59:36.779" v="659" actId="6549"/>
        <pc:sldMkLst>
          <pc:docMk/>
          <pc:sldMk cId="4185381774" sldId="2146848456"/>
        </pc:sldMkLst>
        <pc:spChg chg="mod">
          <ac:chgData name="Bell, Ronald S CIV DLA DISTRIBUTION (USA)" userId="9f8148ed-f7d8-42e1-9a8b-6f6dc15b8a51" providerId="ADAL" clId="{46166ADE-D9C9-4256-93B2-9E37DC519F38}" dt="2023-11-03T17:59:36.779" v="659" actId="6549"/>
          <ac:spMkLst>
            <pc:docMk/>
            <pc:sldMk cId="4185381774" sldId="2146848456"/>
            <ac:spMk id="3" creationId="{00000000-0000-0000-0000-000000000000}"/>
          </ac:spMkLst>
        </pc:spChg>
      </pc:sldChg>
      <pc:sldChg chg="addSp delSp modSp add mod">
        <pc:chgData name="Bell, Ronald S CIV DLA DISTRIBUTION (USA)" userId="9f8148ed-f7d8-42e1-9a8b-6f6dc15b8a51" providerId="ADAL" clId="{46166ADE-D9C9-4256-93B2-9E37DC519F38}" dt="2023-11-03T18:31:34.093" v="875" actId="6549"/>
        <pc:sldMkLst>
          <pc:docMk/>
          <pc:sldMk cId="3509211656" sldId="2146848459"/>
        </pc:sldMkLst>
        <pc:spChg chg="del mod">
          <ac:chgData name="Bell, Ronald S CIV DLA DISTRIBUTION (USA)" userId="9f8148ed-f7d8-42e1-9a8b-6f6dc15b8a51" providerId="ADAL" clId="{46166ADE-D9C9-4256-93B2-9E37DC519F38}" dt="2023-11-03T18:31:20.483" v="871" actId="21"/>
          <ac:spMkLst>
            <pc:docMk/>
            <pc:sldMk cId="3509211656" sldId="2146848459"/>
            <ac:spMk id="4" creationId="{00000000-0000-0000-0000-000000000000}"/>
          </ac:spMkLst>
        </pc:spChg>
        <pc:spChg chg="mod">
          <ac:chgData name="Bell, Ronald S CIV DLA DISTRIBUTION (USA)" userId="9f8148ed-f7d8-42e1-9a8b-6f6dc15b8a51" providerId="ADAL" clId="{46166ADE-D9C9-4256-93B2-9E37DC519F38}" dt="2023-11-03T18:30:40.060" v="863" actId="1076"/>
          <ac:spMkLst>
            <pc:docMk/>
            <pc:sldMk cId="3509211656" sldId="2146848459"/>
            <ac:spMk id="6" creationId="{00000000-0000-0000-0000-000000000000}"/>
          </ac:spMkLst>
        </pc:spChg>
        <pc:graphicFrameChg chg="del">
          <ac:chgData name="Bell, Ronald S CIV DLA DISTRIBUTION (USA)" userId="9f8148ed-f7d8-42e1-9a8b-6f6dc15b8a51" providerId="ADAL" clId="{46166ADE-D9C9-4256-93B2-9E37DC519F38}" dt="2023-11-03T18:31:03.903" v="869" actId="21"/>
          <ac:graphicFrameMkLst>
            <pc:docMk/>
            <pc:sldMk cId="3509211656" sldId="2146848459"/>
            <ac:graphicFrameMk id="2" creationId="{7E2694A1-AED1-2DFA-4C23-E7E8EBC18276}"/>
          </ac:graphicFrameMkLst>
        </pc:graphicFrameChg>
        <pc:graphicFrameChg chg="del mod modGraphic">
          <ac:chgData name="Bell, Ronald S CIV DLA DISTRIBUTION (USA)" userId="9f8148ed-f7d8-42e1-9a8b-6f6dc15b8a51" providerId="ADAL" clId="{46166ADE-D9C9-4256-93B2-9E37DC519F38}" dt="2023-11-03T18:31:00.192" v="868" actId="21"/>
          <ac:graphicFrameMkLst>
            <pc:docMk/>
            <pc:sldMk cId="3509211656" sldId="2146848459"/>
            <ac:graphicFrameMk id="3" creationId="{00000000-0000-0000-0000-000000000000}"/>
          </ac:graphicFrameMkLst>
        </pc:graphicFrameChg>
        <pc:graphicFrameChg chg="add mod modGraphic">
          <ac:chgData name="Bell, Ronald S CIV DLA DISTRIBUTION (USA)" userId="9f8148ed-f7d8-42e1-9a8b-6f6dc15b8a51" providerId="ADAL" clId="{46166ADE-D9C9-4256-93B2-9E37DC519F38}" dt="2023-11-03T18:31:34.093" v="875" actId="6549"/>
          <ac:graphicFrameMkLst>
            <pc:docMk/>
            <pc:sldMk cId="3509211656" sldId="2146848459"/>
            <ac:graphicFrameMk id="5" creationId="{61B159F2-03B6-9D7D-249C-1EA7D500E0BD}"/>
          </ac:graphicFrameMkLst>
        </pc:graphicFrameChg>
        <pc:graphicFrameChg chg="mod">
          <ac:chgData name="Bell, Ronald S CIV DLA DISTRIBUTION (USA)" userId="9f8148ed-f7d8-42e1-9a8b-6f6dc15b8a51" providerId="ADAL" clId="{46166ADE-D9C9-4256-93B2-9E37DC519F38}" dt="2023-11-03T18:31:11.104" v="870" actId="1076"/>
          <ac:graphicFrameMkLst>
            <pc:docMk/>
            <pc:sldMk cId="3509211656" sldId="2146848459"/>
            <ac:graphicFrameMk id="7" creationId="{00000000-0000-0000-0000-000000000000}"/>
          </ac:graphicFrameMkLst>
        </pc:graphicFrameChg>
      </pc:sldChg>
    </pc:docChg>
  </pc:docChgLst>
  <pc:docChgLst>
    <pc:chgData name="Bell, Ronald S CIV DLA DISTRIBUTION (USA)" userId="9f8148ed-f7d8-42e1-9a8b-6f6dc15b8a51" providerId="ADAL" clId="{7E3F4FED-DC74-4B8E-9F59-288A9F8757B9}"/>
    <pc:docChg chg="custSel addSld delSld modSld">
      <pc:chgData name="Bell, Ronald S CIV DLA DISTRIBUTION (USA)" userId="9f8148ed-f7d8-42e1-9a8b-6f6dc15b8a51" providerId="ADAL" clId="{7E3F4FED-DC74-4B8E-9F59-288A9F8757B9}" dt="2023-05-25T18:38:46.645" v="528" actId="1076"/>
      <pc:docMkLst>
        <pc:docMk/>
      </pc:docMkLst>
      <pc:sldChg chg="modSp mod">
        <pc:chgData name="Bell, Ronald S CIV DLA DISTRIBUTION (USA)" userId="9f8148ed-f7d8-42e1-9a8b-6f6dc15b8a51" providerId="ADAL" clId="{7E3F4FED-DC74-4B8E-9F59-288A9F8757B9}" dt="2023-05-25T17:18:45.656" v="82" actId="20577"/>
        <pc:sldMkLst>
          <pc:docMk/>
          <pc:sldMk cId="2327456765" sldId="262"/>
        </pc:sldMkLst>
        <pc:spChg chg="mod">
          <ac:chgData name="Bell, Ronald S CIV DLA DISTRIBUTION (USA)" userId="9f8148ed-f7d8-42e1-9a8b-6f6dc15b8a51" providerId="ADAL" clId="{7E3F4FED-DC74-4B8E-9F59-288A9F8757B9}" dt="2023-05-25T17:18:45.656" v="82" actId="20577"/>
          <ac:spMkLst>
            <pc:docMk/>
            <pc:sldMk cId="2327456765" sldId="262"/>
            <ac:spMk id="3" creationId="{00000000-0000-0000-0000-000000000000}"/>
          </ac:spMkLst>
        </pc:spChg>
      </pc:sldChg>
      <pc:sldChg chg="modSp mod">
        <pc:chgData name="Bell, Ronald S CIV DLA DISTRIBUTION (USA)" userId="9f8148ed-f7d8-42e1-9a8b-6f6dc15b8a51" providerId="ADAL" clId="{7E3F4FED-DC74-4B8E-9F59-288A9F8757B9}" dt="2023-05-25T17:57:11.857" v="460" actId="20577"/>
        <pc:sldMkLst>
          <pc:docMk/>
          <pc:sldMk cId="3913378005" sldId="266"/>
        </pc:sldMkLst>
        <pc:spChg chg="mod">
          <ac:chgData name="Bell, Ronald S CIV DLA DISTRIBUTION (USA)" userId="9f8148ed-f7d8-42e1-9a8b-6f6dc15b8a51" providerId="ADAL" clId="{7E3F4FED-DC74-4B8E-9F59-288A9F8757B9}" dt="2023-05-25T17:57:11.857" v="460" actId="20577"/>
          <ac:spMkLst>
            <pc:docMk/>
            <pc:sldMk cId="3913378005" sldId="266"/>
            <ac:spMk id="3" creationId="{00000000-0000-0000-0000-000000000000}"/>
          </ac:spMkLst>
        </pc:spChg>
      </pc:sldChg>
      <pc:sldChg chg="modSp mod">
        <pc:chgData name="Bell, Ronald S CIV DLA DISTRIBUTION (USA)" userId="9f8148ed-f7d8-42e1-9a8b-6f6dc15b8a51" providerId="ADAL" clId="{7E3F4FED-DC74-4B8E-9F59-288A9F8757B9}" dt="2023-05-25T17:52:48.425" v="135" actId="207"/>
        <pc:sldMkLst>
          <pc:docMk/>
          <pc:sldMk cId="0" sldId="271"/>
        </pc:sldMkLst>
        <pc:graphicFrameChg chg="mod modGraphic">
          <ac:chgData name="Bell, Ronald S CIV DLA DISTRIBUTION (USA)" userId="9f8148ed-f7d8-42e1-9a8b-6f6dc15b8a51" providerId="ADAL" clId="{7E3F4FED-DC74-4B8E-9F59-288A9F8757B9}" dt="2023-05-25T17:52:03.333" v="134" actId="2165"/>
          <ac:graphicFrameMkLst>
            <pc:docMk/>
            <pc:sldMk cId="0" sldId="271"/>
            <ac:graphicFrameMk id="2" creationId="{D9C0011B-6F22-FB2B-D64E-AFAF13DBA7B8}"/>
          </ac:graphicFrameMkLst>
        </pc:graphicFrameChg>
        <pc:graphicFrameChg chg="mod modGraphic">
          <ac:chgData name="Bell, Ronald S CIV DLA DISTRIBUTION (USA)" userId="9f8148ed-f7d8-42e1-9a8b-6f6dc15b8a51" providerId="ADAL" clId="{7E3F4FED-DC74-4B8E-9F59-288A9F8757B9}" dt="2023-05-25T17:52:48.425" v="135" actId="207"/>
          <ac:graphicFrameMkLst>
            <pc:docMk/>
            <pc:sldMk cId="0" sldId="271"/>
            <ac:graphicFrameMk id="5" creationId="{3B5F3631-D1F2-71F2-3316-F8C94EBB4D02}"/>
          </ac:graphicFrameMkLst>
        </pc:graphicFrameChg>
      </pc:sldChg>
      <pc:sldChg chg="add del">
        <pc:chgData name="Bell, Ronald S CIV DLA DISTRIBUTION (USA)" userId="9f8148ed-f7d8-42e1-9a8b-6f6dc15b8a51" providerId="ADAL" clId="{7E3F4FED-DC74-4B8E-9F59-288A9F8757B9}" dt="2023-05-25T18:09:54.222" v="524" actId="2696"/>
        <pc:sldMkLst>
          <pc:docMk/>
          <pc:sldMk cId="916711277" sldId="986"/>
        </pc:sldMkLst>
      </pc:sldChg>
      <pc:sldChg chg="del">
        <pc:chgData name="Bell, Ronald S CIV DLA DISTRIBUTION (USA)" userId="9f8148ed-f7d8-42e1-9a8b-6f6dc15b8a51" providerId="ADAL" clId="{7E3F4FED-DC74-4B8E-9F59-288A9F8757B9}" dt="2023-05-25T17:47:42.605" v="84" actId="2696"/>
        <pc:sldMkLst>
          <pc:docMk/>
          <pc:sldMk cId="3328821215" sldId="1195"/>
        </pc:sldMkLst>
      </pc:sldChg>
      <pc:sldChg chg="addSp delSp modSp mod">
        <pc:chgData name="Bell, Ronald S CIV DLA DISTRIBUTION (USA)" userId="9f8148ed-f7d8-42e1-9a8b-6f6dc15b8a51" providerId="ADAL" clId="{7E3F4FED-DC74-4B8E-9F59-288A9F8757B9}" dt="2023-05-25T18:09:33.658" v="523" actId="6549"/>
        <pc:sldMkLst>
          <pc:docMk/>
          <pc:sldMk cId="3354835160" sldId="2146848447"/>
        </pc:sldMkLst>
        <pc:spChg chg="mod">
          <ac:chgData name="Bell, Ronald S CIV DLA DISTRIBUTION (USA)" userId="9f8148ed-f7d8-42e1-9a8b-6f6dc15b8a51" providerId="ADAL" clId="{7E3F4FED-DC74-4B8E-9F59-288A9F8757B9}" dt="2023-05-25T17:57:46.654" v="478" actId="6549"/>
          <ac:spMkLst>
            <pc:docMk/>
            <pc:sldMk cId="3354835160" sldId="2146848447"/>
            <ac:spMk id="8" creationId="{FF480857-D7B7-765B-9A55-E2730915BE79}"/>
          </ac:spMkLst>
        </pc:spChg>
        <pc:graphicFrameChg chg="add mod modGraphic">
          <ac:chgData name="Bell, Ronald S CIV DLA DISTRIBUTION (USA)" userId="9f8148ed-f7d8-42e1-9a8b-6f6dc15b8a51" providerId="ADAL" clId="{7E3F4FED-DC74-4B8E-9F59-288A9F8757B9}" dt="2023-05-25T18:09:33.658" v="523" actId="6549"/>
          <ac:graphicFrameMkLst>
            <pc:docMk/>
            <pc:sldMk cId="3354835160" sldId="2146848447"/>
            <ac:graphicFrameMk id="5" creationId="{45BC5041-3795-06DE-7CA8-C420C2B85BC7}"/>
          </ac:graphicFrameMkLst>
        </pc:graphicFrameChg>
        <pc:picChg chg="del">
          <ac:chgData name="Bell, Ronald S CIV DLA DISTRIBUTION (USA)" userId="9f8148ed-f7d8-42e1-9a8b-6f6dc15b8a51" providerId="ADAL" clId="{7E3F4FED-DC74-4B8E-9F59-288A9F8757B9}" dt="2023-05-25T18:08:29.920" v="482" actId="21"/>
          <ac:picMkLst>
            <pc:docMk/>
            <pc:sldMk cId="3354835160" sldId="2146848447"/>
            <ac:picMk id="3" creationId="{C5C7A990-DA0E-678B-46C7-B3FD41B4ADD2}"/>
          </ac:picMkLst>
        </pc:picChg>
      </pc:sldChg>
      <pc:sldChg chg="del">
        <pc:chgData name="Bell, Ronald S CIV DLA DISTRIBUTION (USA)" userId="9f8148ed-f7d8-42e1-9a8b-6f6dc15b8a51" providerId="ADAL" clId="{7E3F4FED-DC74-4B8E-9F59-288A9F8757B9}" dt="2023-05-25T18:21:24.868" v="526" actId="2696"/>
        <pc:sldMkLst>
          <pc:docMk/>
          <pc:sldMk cId="2415983744" sldId="2146848454"/>
        </pc:sldMkLst>
      </pc:sldChg>
      <pc:sldChg chg="add">
        <pc:chgData name="Bell, Ronald S CIV DLA DISTRIBUTION (USA)" userId="9f8148ed-f7d8-42e1-9a8b-6f6dc15b8a51" providerId="ADAL" clId="{7E3F4FED-DC74-4B8E-9F59-288A9F8757B9}" dt="2023-05-25T17:47:10.685" v="83"/>
        <pc:sldMkLst>
          <pc:docMk/>
          <pc:sldMk cId="3181086390" sldId="2146848457"/>
        </pc:sldMkLst>
      </pc:sldChg>
      <pc:sldChg chg="modSp add mod">
        <pc:chgData name="Bell, Ronald S CIV DLA DISTRIBUTION (USA)" userId="9f8148ed-f7d8-42e1-9a8b-6f6dc15b8a51" providerId="ADAL" clId="{7E3F4FED-DC74-4B8E-9F59-288A9F8757B9}" dt="2023-05-25T18:38:46.645" v="528" actId="1076"/>
        <pc:sldMkLst>
          <pc:docMk/>
          <pc:sldMk cId="1041158654" sldId="2146848458"/>
        </pc:sldMkLst>
        <pc:graphicFrameChg chg="mod">
          <ac:chgData name="Bell, Ronald S CIV DLA DISTRIBUTION (USA)" userId="9f8148ed-f7d8-42e1-9a8b-6f6dc15b8a51" providerId="ADAL" clId="{7E3F4FED-DC74-4B8E-9F59-288A9F8757B9}" dt="2023-05-25T18:38:46.645" v="528" actId="1076"/>
          <ac:graphicFrameMkLst>
            <pc:docMk/>
            <pc:sldMk cId="1041158654" sldId="2146848458"/>
            <ac:graphicFrameMk id="5" creationId="{9C763F4B-D653-F76C-32F1-B22A0D3BD2FF}"/>
          </ac:graphicFrameMkLst>
        </pc:graphicFrameChg>
      </pc:sldChg>
    </pc:docChg>
  </pc:docChgLst>
  <pc:docChgLst>
    <pc:chgData name="Bell, Ronald S CIV DLA DISTRIBUTION (USA)" userId="9f8148ed-f7d8-42e1-9a8b-6f6dc15b8a51" providerId="ADAL" clId="{45B7FAE5-8103-4667-9B00-596108716714}"/>
    <pc:docChg chg="custSel modSld">
      <pc:chgData name="Bell, Ronald S CIV DLA DISTRIBUTION (USA)" userId="9f8148ed-f7d8-42e1-9a8b-6f6dc15b8a51" providerId="ADAL" clId="{45B7FAE5-8103-4667-9B00-596108716714}" dt="2024-03-22T13:46:35.092" v="5" actId="207"/>
      <pc:docMkLst>
        <pc:docMk/>
      </pc:docMkLst>
      <pc:sldChg chg="modSp mod">
        <pc:chgData name="Bell, Ronald S CIV DLA DISTRIBUTION (USA)" userId="9f8148ed-f7d8-42e1-9a8b-6f6dc15b8a51" providerId="ADAL" clId="{45B7FAE5-8103-4667-9B00-596108716714}" dt="2024-03-22T13:46:35.092" v="5" actId="207"/>
        <pc:sldMkLst>
          <pc:docMk/>
          <pc:sldMk cId="2423963738" sldId="2146848455"/>
        </pc:sldMkLst>
        <pc:graphicFrameChg chg="modGraphic">
          <ac:chgData name="Bell, Ronald S CIV DLA DISTRIBUTION (USA)" userId="9f8148ed-f7d8-42e1-9a8b-6f6dc15b8a51" providerId="ADAL" clId="{45B7FAE5-8103-4667-9B00-596108716714}" dt="2024-03-22T13:46:35.092" v="5" actId="207"/>
          <ac:graphicFrameMkLst>
            <pc:docMk/>
            <pc:sldMk cId="2423963738" sldId="2146848455"/>
            <ac:graphicFrameMk id="4" creationId="{00000000-0000-0000-0000-000000000000}"/>
          </ac:graphicFrameMkLst>
        </pc:graphicFrame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dlamil-my.dps.mil/personal/nicholas_giustra_dla_mil/Documents/Desktop/Competition/Weekly%20-%20SIGACT/SIGACT_Data%20Analysis_FY23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ofPieChart>
        <c:ofPieType val="bar"/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DD5-4D6F-B124-AB56A34271D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DD5-4D6F-B124-AB56A34271D9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0DD5-4D6F-B124-AB56A34271D9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0DD5-4D6F-B124-AB56A34271D9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0DD5-4D6F-B124-AB56A34271D9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0DD5-4D6F-B124-AB56A34271D9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1B98B1FF-0225-4245-BC6C-871C49AB5301}" type="CATEGORYNAME">
                      <a:rPr lang="en-US"/>
                      <a:pPr/>
                      <a:t>[CATEGORY NAME]</a:t>
                    </a:fld>
                    <a:r>
                      <a:rPr lang="en-US" baseline="0" dirty="0"/>
                      <a:t>, </a:t>
                    </a:r>
                    <a:fld id="{E6D94672-57BA-43D8-B9AC-9197DFFF85B6}" type="VALUE">
                      <a:rPr lang="en-US" baseline="0" smtClean="0"/>
                      <a:pPr/>
                      <a:t>[VALUE]</a:t>
                    </a:fld>
                    <a:endParaRPr lang="en-US" baseline="0" dirty="0"/>
                  </a:p>
                </c:rich>
              </c:tx>
              <c:dLblPos val="ctr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0DD5-4D6F-B124-AB56A34271D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'[SIGACT_Data Analysis_FY23.xlsx]Dashboard'!$G$7:$G$11</c:f>
              <c:strCache>
                <c:ptCount val="5"/>
                <c:pt idx="0">
                  <c:v>Total Competitive</c:v>
                </c:pt>
                <c:pt idx="1">
                  <c:v>A1</c:v>
                </c:pt>
                <c:pt idx="2">
                  <c:v>8(a)</c:v>
                </c:pt>
                <c:pt idx="3">
                  <c:v>UNICOR</c:v>
                </c:pt>
                <c:pt idx="4">
                  <c:v>Non-Competed</c:v>
                </c:pt>
              </c:strCache>
            </c:strRef>
          </c:cat>
          <c:val>
            <c:numRef>
              <c:f>'[SIGACT_Data Analysis_FY23.xlsx]Dashboard'!$H$7:$H$11</c:f>
              <c:numCache>
                <c:formatCode>0.00%</c:formatCode>
                <c:ptCount val="5"/>
                <c:pt idx="0">
                  <c:v>0.87572383596860859</c:v>
                </c:pt>
                <c:pt idx="1">
                  <c:v>5.5105465237349813E-2</c:v>
                </c:pt>
                <c:pt idx="2">
                  <c:v>1.7341413069307428E-2</c:v>
                </c:pt>
                <c:pt idx="3">
                  <c:v>3.2567206811074799E-2</c:v>
                </c:pt>
                <c:pt idx="4">
                  <c:v>1.9262078913659351E-2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0DD5-4D6F-B124-AB56A34271D9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gapWidth val="100"/>
        <c:splitType val="pos"/>
        <c:splitPos val="4"/>
        <c:secondPieSize val="75"/>
        <c:serLines>
          <c:spPr>
            <a:ln w="9525" cap="flat" cmpd="sng" algn="ctr">
              <a:solidFill>
                <a:schemeClr val="tx1">
                  <a:lumMod val="35000"/>
                  <a:lumOff val="65000"/>
                </a:schemeClr>
              </a:solidFill>
              <a:round/>
            </a:ln>
            <a:effectLst/>
          </c:spPr>
        </c:serLines>
      </c:of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50000"/>
            <a:lumOff val="50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4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447B1CE-3B17-4955-8832-F2CBB02D3529}" type="datetimeFigureOut">
              <a:rPr lang="en-US" smtClean="0"/>
              <a:t>3/22/2024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AF2E227-8179-4484-9A99-BCCB14DE49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1746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278892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278892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52C30E3-DE1F-4117-9557-DA92E6C8B57D}" type="datetimeFigureOut">
              <a:rPr lang="en-US" smtClean="0"/>
              <a:t>3/22/2024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2413" y="279400"/>
            <a:ext cx="6505575" cy="4879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233680" y="5205984"/>
            <a:ext cx="6543040" cy="3811524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017508"/>
            <a:ext cx="3037840" cy="278892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9017507"/>
            <a:ext cx="3037840" cy="278892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2CA5C0E-4909-4CFA-9D5C-28EC43D03F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6413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171450" indent="-171450" algn="l" defTabSz="914400" rtl="0" eaLnBrk="1" latinLnBrk="0" hangingPunct="1">
      <a:spcBef>
        <a:spcPts val="1200"/>
      </a:spcBef>
      <a:buFont typeface="Arial" panose="020B0604020202020204" pitchFamily="34" charset="0"/>
      <a:buChar char="•"/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14350" indent="-171450" algn="l" defTabSz="914400" rtl="0" eaLnBrk="1" latinLnBrk="0" hangingPunct="1">
      <a:spcBef>
        <a:spcPts val="600"/>
      </a:spcBef>
      <a:buFont typeface="Arial" panose="020B0604020202020204" pitchFamily="34" charset="0"/>
      <a:buChar char="–"/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852488" indent="-171450" algn="l" defTabSz="914400" rtl="0" eaLnBrk="1" latinLnBrk="0" hangingPunct="1">
      <a:spcBef>
        <a:spcPts val="600"/>
      </a:spcBef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201738" indent="-171450" algn="l" defTabSz="914400" rtl="0" eaLnBrk="1" latinLnBrk="0" hangingPunct="1">
      <a:spcBef>
        <a:spcPts val="600"/>
      </a:spcBef>
      <a:buFont typeface="Arial" panose="020B0604020202020204" pitchFamily="34" charset="0"/>
      <a:buChar char="–"/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541463" indent="-171450" algn="l" defTabSz="914400" rtl="0" eaLnBrk="1" latinLnBrk="0" hangingPunct="1">
      <a:spcBef>
        <a:spcPts val="600"/>
      </a:spcBef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2413" y="279400"/>
            <a:ext cx="6505575" cy="48799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Used net </a:t>
            </a:r>
            <a:r>
              <a:rPr lang="en-US" dirty="0" err="1"/>
              <a:t>obs</a:t>
            </a:r>
            <a:r>
              <a:rPr lang="en-US" dirty="0"/>
              <a:t> and no Fedmall because we believe that is what industry would be most interested in when considering doing business with AB2-7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CA5C0E-4909-4CFA-9D5C-28EC43D03F2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2998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2413" y="279400"/>
            <a:ext cx="6505575" cy="48799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Used net </a:t>
            </a:r>
            <a:r>
              <a:rPr lang="en-US" dirty="0" err="1"/>
              <a:t>obs</a:t>
            </a:r>
            <a:r>
              <a:rPr lang="en-US" dirty="0"/>
              <a:t> and no Fedmall because we believe that is what industry would be most interested in when considering doing business with AB2-7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2746AB-36E1-4BA2-9135-8299FD299AB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1931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2413" y="279400"/>
            <a:ext cx="6505575" cy="48799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CA5C0E-4909-4CFA-9D5C-28EC43D03F2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2796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3375" y="279400"/>
            <a:ext cx="6524625" cy="48942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4885C2-6ADB-43F5-974D-3A3FD3BB104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9429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2413" y="279400"/>
            <a:ext cx="6505575" cy="48799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4885C2-6ADB-43F5-974D-3A3FD3BB104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5308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2413" y="279400"/>
            <a:ext cx="6505575" cy="48799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4885C2-6ADB-43F5-974D-3A3FD3BB104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2711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2413" y="279400"/>
            <a:ext cx="6505575" cy="48799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CA5C0E-4909-4CFA-9D5C-28EC43D03F21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6937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3375" y="279400"/>
            <a:ext cx="6524625" cy="48942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4885C2-6ADB-43F5-974D-3A3FD3BB1045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1256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" y="3657600"/>
            <a:ext cx="4114800" cy="1097280"/>
          </a:xfrm>
        </p:spPr>
        <p:txBody>
          <a:bodyPr anchor="ctr" anchorCtr="1">
            <a:normAutofit/>
          </a:bodyPr>
          <a:lstStyle>
            <a:lvl1pPr algn="ctr">
              <a:defRPr sz="3200" b="1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" y="4754880"/>
            <a:ext cx="4114800" cy="1097280"/>
          </a:xfrm>
        </p:spPr>
        <p:txBody>
          <a:bodyPr anchor="t" anchorCtr="1">
            <a:normAutofit/>
          </a:bodyPr>
          <a:lstStyle>
            <a:lvl1pPr marL="0" indent="0" algn="ctr">
              <a:spcBef>
                <a:spcPts val="0"/>
              </a:spcBef>
              <a:buNone/>
              <a:defRPr sz="2000">
                <a:solidFill>
                  <a:schemeClr val="accent5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92240" y="6492240"/>
            <a:ext cx="1828800" cy="365125"/>
          </a:xfrm>
          <a:prstGeom prst="rect">
            <a:avLst/>
          </a:prstGeom>
        </p:spPr>
        <p:txBody>
          <a:bodyPr anchor="ctr" anchorCtr="0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490310"/>
            <a:ext cx="2743200" cy="365125"/>
          </a:xfrm>
          <a:prstGeom prst="rect">
            <a:avLst/>
          </a:prstGeom>
        </p:spPr>
        <p:txBody>
          <a:bodyPr anchor="ctr" anchorCtr="0"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86800" y="6492875"/>
            <a:ext cx="457200" cy="365125"/>
          </a:xfrm>
          <a:prstGeom prst="rect">
            <a:avLst/>
          </a:prstGeom>
        </p:spPr>
        <p:txBody>
          <a:bodyPr anchor="ctr" anchorCtr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776DA034-8790-47DB-B313-2AB7FC923CB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50901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1F386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6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>
              <a:lnSpc>
                <a:spcPts val="1764"/>
              </a:lnSpc>
            </a:pPr>
            <a:r>
              <a:rPr spc="-20" dirty="0"/>
              <a:t>WARFIGHTER</a:t>
            </a:r>
            <a:r>
              <a:rPr spc="-45" dirty="0"/>
              <a:t> </a:t>
            </a:r>
            <a:r>
              <a:rPr spc="-70" dirty="0"/>
              <a:t>ALWAYS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3/22/2024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425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037268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8515349" y="6432550"/>
            <a:ext cx="6032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D0406C7E-46EF-B24E-8B25-69D927A0859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609088" y="365760"/>
            <a:ext cx="6949440" cy="73152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0"/>
          </p:nvPr>
        </p:nvSpPr>
        <p:spPr>
          <a:xfrm>
            <a:off x="457200" y="1097280"/>
            <a:ext cx="8229600" cy="5120640"/>
          </a:xfrm>
          <a:prstGeom prst="rect">
            <a:avLst/>
          </a:prstGeom>
        </p:spPr>
        <p:txBody>
          <a:bodyPr/>
          <a:lstStyle>
            <a:lvl1pPr marL="228600" indent="-228600">
              <a:spcBef>
                <a:spcPts val="0"/>
              </a:spcBef>
              <a:spcAft>
                <a:spcPts val="600"/>
              </a:spcAft>
              <a:defRPr/>
            </a:lvl1pPr>
            <a:lvl2pPr marL="685800" indent="-228600">
              <a:spcBef>
                <a:spcPts val="0"/>
              </a:spcBef>
              <a:spcAft>
                <a:spcPts val="600"/>
              </a:spcAft>
              <a:defRPr/>
            </a:lvl2pPr>
            <a:lvl3pPr>
              <a:spcBef>
                <a:spcPts val="0"/>
              </a:spcBef>
              <a:spcAft>
                <a:spcPts val="600"/>
              </a:spcAft>
              <a:defRPr/>
            </a:lvl3pPr>
            <a:lvl4pPr>
              <a:spcBef>
                <a:spcPts val="0"/>
              </a:spcBef>
              <a:spcAft>
                <a:spcPts val="600"/>
              </a:spcAft>
              <a:defRPr/>
            </a:lvl4pPr>
            <a:lvl5pPr marL="2057400" indent="-2286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»"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349445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" y="3657600"/>
            <a:ext cx="4114800" cy="1097280"/>
          </a:xfrm>
        </p:spPr>
        <p:txBody>
          <a:bodyPr anchor="ctr" anchorCtr="1">
            <a:normAutofit/>
          </a:bodyPr>
          <a:lstStyle>
            <a:lvl1pPr algn="ctr">
              <a:defRPr sz="3200" b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" y="4754880"/>
            <a:ext cx="4114800" cy="1097280"/>
          </a:xfrm>
        </p:spPr>
        <p:txBody>
          <a:bodyPr anchor="t" anchorCtr="1">
            <a:normAutofit/>
          </a:bodyPr>
          <a:lstStyle>
            <a:lvl1pPr marL="0" indent="0" algn="ctr">
              <a:spcBef>
                <a:spcPts val="0"/>
              </a:spcBef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92240" y="6492240"/>
            <a:ext cx="1828800" cy="365125"/>
          </a:xfrm>
          <a:prstGeom prst="rect">
            <a:avLst/>
          </a:prstGeom>
        </p:spPr>
        <p:txBody>
          <a:bodyPr anchor="ctr" anchorCtr="0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490310"/>
            <a:ext cx="2743200" cy="365125"/>
          </a:xfrm>
          <a:prstGeom prst="rect">
            <a:avLst/>
          </a:prstGeom>
        </p:spPr>
        <p:txBody>
          <a:bodyPr anchor="ctr" anchorCtr="0"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86800" y="6492875"/>
            <a:ext cx="457200" cy="365125"/>
          </a:xfrm>
          <a:prstGeom prst="rect">
            <a:avLst/>
          </a:prstGeom>
        </p:spPr>
        <p:txBody>
          <a:bodyPr anchor="ctr" anchorCtr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776DA034-8790-47DB-B313-2AB7FC923CB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0341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0353F-5ECB-4B50-B3EA-C871EA4E3F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4031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0" y="365760"/>
            <a:ext cx="5029200" cy="82296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63040"/>
            <a:ext cx="8229600" cy="475488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92240" y="6492875"/>
            <a:ext cx="1828800" cy="365125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0353F-5ECB-4B50-B3EA-C871EA4E3F3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6492240"/>
            <a:ext cx="2743200" cy="365760"/>
          </a:xfrm>
          <a:prstGeom prst="rect">
            <a:avLst/>
          </a:prstGeo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  <a:lvl2pPr>
              <a:defRPr sz="1600">
                <a:latin typeface="+mn-lt"/>
              </a:defRPr>
            </a:lvl2pPr>
            <a:lvl3pPr>
              <a:defRPr sz="1400">
                <a:latin typeface="+mn-lt"/>
              </a:defRPr>
            </a:lvl3pPr>
            <a:lvl4pPr>
              <a:defRPr sz="1200">
                <a:latin typeface="+mn-lt"/>
              </a:defRPr>
            </a:lvl4pPr>
            <a:lvl5pPr>
              <a:defRPr sz="1200">
                <a:latin typeface="+mn-lt"/>
              </a:defRPr>
            </a:lvl5pPr>
          </a:lstStyle>
          <a:p>
            <a:pPr lvl="0"/>
            <a:r>
              <a:rPr lang="en-US" dirty="0"/>
              <a:t>Source:  Of any significant figures</a:t>
            </a:r>
            <a:br>
              <a:rPr lang="en-US" dirty="0"/>
            </a:br>
            <a:r>
              <a:rPr lang="en-US" dirty="0"/>
              <a:t>As of Civilian Date (i.e. Month 00, 20YY)</a:t>
            </a:r>
          </a:p>
        </p:txBody>
      </p:sp>
    </p:spTree>
    <p:extLst>
      <p:ext uri="{BB962C8B-B14F-4D97-AF65-F5344CB8AC3E}">
        <p14:creationId xmlns:p14="http://schemas.microsoft.com/office/powerpoint/2010/main" val="42393789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0" y="365760"/>
            <a:ext cx="5029200" cy="82296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63040"/>
            <a:ext cx="4023360" cy="475488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4880" y="1463040"/>
            <a:ext cx="4023360" cy="475488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0353F-5ECB-4B50-B3EA-C871EA4E3F3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6492240"/>
            <a:ext cx="2743200" cy="365760"/>
          </a:xfrm>
          <a:prstGeom prst="rect">
            <a:avLst/>
          </a:prstGeo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  <a:lvl2pPr>
              <a:defRPr sz="1600">
                <a:latin typeface="+mn-lt"/>
              </a:defRPr>
            </a:lvl2pPr>
            <a:lvl3pPr>
              <a:defRPr sz="1400">
                <a:latin typeface="+mn-lt"/>
              </a:defRPr>
            </a:lvl3pPr>
            <a:lvl4pPr>
              <a:defRPr sz="1200">
                <a:latin typeface="+mn-lt"/>
              </a:defRPr>
            </a:lvl4pPr>
            <a:lvl5pPr>
              <a:defRPr sz="1200">
                <a:latin typeface="+mn-lt"/>
              </a:defRPr>
            </a:lvl5pPr>
          </a:lstStyle>
          <a:p>
            <a:pPr lvl="0"/>
            <a:r>
              <a:rPr lang="en-US" dirty="0"/>
              <a:t>Source:  Of any significant figures</a:t>
            </a:r>
            <a:br>
              <a:rPr lang="en-US" dirty="0"/>
            </a:br>
            <a:r>
              <a:rPr lang="en-US" dirty="0"/>
              <a:t>As of Civilian Date (i.e. Month 00, 20YY)</a:t>
            </a:r>
          </a:p>
        </p:txBody>
      </p:sp>
    </p:spTree>
    <p:extLst>
      <p:ext uri="{BB962C8B-B14F-4D97-AF65-F5344CB8AC3E}">
        <p14:creationId xmlns:p14="http://schemas.microsoft.com/office/powerpoint/2010/main" val="18463947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0" y="365760"/>
            <a:ext cx="5029200" cy="82296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63040"/>
            <a:ext cx="4023360" cy="823912"/>
          </a:xfrm>
        </p:spPr>
        <p:txBody>
          <a:bodyPr anchor="b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300036"/>
            <a:ext cx="4023360" cy="393192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463040"/>
            <a:ext cx="4023360" cy="823912"/>
          </a:xfrm>
        </p:spPr>
        <p:txBody>
          <a:bodyPr anchor="b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300036"/>
            <a:ext cx="4023360" cy="393192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0353F-5ECB-4B50-B3EA-C871EA4E3F32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6492240"/>
            <a:ext cx="2743200" cy="365760"/>
          </a:xfrm>
          <a:prstGeom prst="rect">
            <a:avLst/>
          </a:prstGeo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  <a:lvl2pPr>
              <a:defRPr sz="1600">
                <a:latin typeface="+mn-lt"/>
              </a:defRPr>
            </a:lvl2pPr>
            <a:lvl3pPr>
              <a:defRPr sz="1400">
                <a:latin typeface="+mn-lt"/>
              </a:defRPr>
            </a:lvl3pPr>
            <a:lvl4pPr>
              <a:defRPr sz="1200">
                <a:latin typeface="+mn-lt"/>
              </a:defRPr>
            </a:lvl4pPr>
            <a:lvl5pPr>
              <a:defRPr sz="1200">
                <a:latin typeface="+mn-lt"/>
              </a:defRPr>
            </a:lvl5pPr>
          </a:lstStyle>
          <a:p>
            <a:pPr lvl="0"/>
            <a:r>
              <a:rPr lang="en-US" dirty="0"/>
              <a:t>Source:  Of any significant figures</a:t>
            </a:r>
            <a:br>
              <a:rPr lang="en-US" dirty="0"/>
            </a:br>
            <a:r>
              <a:rPr lang="en-US" dirty="0"/>
              <a:t>As of Civilian Date (i.e. Month 00, 20YY)</a:t>
            </a:r>
          </a:p>
        </p:txBody>
      </p:sp>
    </p:spTree>
    <p:extLst>
      <p:ext uri="{BB962C8B-B14F-4D97-AF65-F5344CB8AC3E}">
        <p14:creationId xmlns:p14="http://schemas.microsoft.com/office/powerpoint/2010/main" val="35803759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0" y="365760"/>
            <a:ext cx="5029200" cy="82296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57600" y="1463040"/>
            <a:ext cx="5029200" cy="475488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2286000"/>
            <a:ext cx="3017520" cy="393192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0353F-5ECB-4B50-B3EA-C871EA4E3F3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457200" y="1463040"/>
            <a:ext cx="3017520" cy="822960"/>
          </a:xfrm>
        </p:spPr>
        <p:txBody>
          <a:bodyPr anchor="b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0" y="6492240"/>
            <a:ext cx="2743200" cy="365760"/>
          </a:xfrm>
          <a:prstGeom prst="rect">
            <a:avLst/>
          </a:prstGeo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  <a:lvl2pPr>
              <a:defRPr sz="1600">
                <a:latin typeface="+mn-lt"/>
              </a:defRPr>
            </a:lvl2pPr>
            <a:lvl3pPr>
              <a:defRPr sz="1400">
                <a:latin typeface="+mn-lt"/>
              </a:defRPr>
            </a:lvl3pPr>
            <a:lvl4pPr>
              <a:defRPr sz="1200">
                <a:latin typeface="+mn-lt"/>
              </a:defRPr>
            </a:lvl4pPr>
            <a:lvl5pPr>
              <a:defRPr sz="1200">
                <a:latin typeface="+mn-lt"/>
              </a:defRPr>
            </a:lvl5pPr>
          </a:lstStyle>
          <a:p>
            <a:pPr lvl="0"/>
            <a:r>
              <a:rPr lang="en-US" dirty="0"/>
              <a:t>Source:  Of any significant figures</a:t>
            </a:r>
            <a:br>
              <a:rPr lang="en-US" dirty="0"/>
            </a:br>
            <a:r>
              <a:rPr lang="en-US" dirty="0"/>
              <a:t>As of Civilian Date (i.e. Month 00, 20YY)</a:t>
            </a:r>
          </a:p>
        </p:txBody>
      </p:sp>
    </p:spTree>
    <p:extLst>
      <p:ext uri="{BB962C8B-B14F-4D97-AF65-F5344CB8AC3E}">
        <p14:creationId xmlns:p14="http://schemas.microsoft.com/office/powerpoint/2010/main" val="28207595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lo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0" y="365760"/>
            <a:ext cx="5029200" cy="82296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0353F-5ECB-4B50-B3EA-C871EA4E3F32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26236" y="1453896"/>
            <a:ext cx="3891528" cy="4770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9211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1F386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46519" y="1159667"/>
            <a:ext cx="3161029" cy="46342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9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992759" y="1159652"/>
            <a:ext cx="3373120" cy="46342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9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6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>
              <a:lnSpc>
                <a:spcPts val="1764"/>
              </a:lnSpc>
            </a:pPr>
            <a:r>
              <a:rPr spc="-20" dirty="0"/>
              <a:t>WARFIGHTER</a:t>
            </a:r>
            <a:r>
              <a:rPr spc="-45" dirty="0"/>
              <a:t> </a:t>
            </a:r>
            <a:r>
              <a:rPr spc="-70" dirty="0"/>
              <a:t>ALWAYS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3/22/2024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425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165951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8515349" y="6432550"/>
            <a:ext cx="6032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D0406C7E-46EF-B24E-8B25-69D927A0859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097280" y="182880"/>
            <a:ext cx="6949440" cy="731520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0"/>
          </p:nvPr>
        </p:nvSpPr>
        <p:spPr>
          <a:xfrm>
            <a:off x="457200" y="1097280"/>
            <a:ext cx="8229600" cy="5120640"/>
          </a:xfrm>
          <a:prstGeom prst="rect">
            <a:avLst/>
          </a:prstGeom>
        </p:spPr>
        <p:txBody>
          <a:bodyPr/>
          <a:lstStyle>
            <a:lvl1pPr marL="228600" indent="-228600">
              <a:spcBef>
                <a:spcPts val="0"/>
              </a:spcBef>
              <a:spcAft>
                <a:spcPts val="600"/>
              </a:spcAft>
              <a:defRPr sz="24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685800" indent="-228600">
              <a:spcBef>
                <a:spcPts val="0"/>
              </a:spcBef>
              <a:spcAft>
                <a:spcPts val="600"/>
              </a:spcAft>
              <a:defRPr sz="2200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spcBef>
                <a:spcPts val="0"/>
              </a:spcBef>
              <a:spcAft>
                <a:spcPts val="600"/>
              </a:spcAft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spcBef>
                <a:spcPts val="0"/>
              </a:spcBef>
              <a:spcAft>
                <a:spcPts val="600"/>
              </a:spcAft>
              <a:defRPr sz="1800"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spcBef>
                <a:spcPts val="0"/>
              </a:spcBef>
              <a:spcAft>
                <a:spcPts val="600"/>
              </a:spcAft>
              <a:defRPr sz="1800"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671183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image" Target="../media/image5.png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image" Target="../media/image6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4054E146-EB08-4BCE-A32A-33F48C2424A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5254" y="1744576"/>
            <a:ext cx="8017990" cy="475488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 userDrawn="1">
            <p:ph type="title"/>
          </p:nvPr>
        </p:nvSpPr>
        <p:spPr>
          <a:xfrm>
            <a:off x="182880" y="3657600"/>
            <a:ext cx="4114800" cy="10972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 userDrawn="1">
            <p:ph type="body" idx="1"/>
          </p:nvPr>
        </p:nvSpPr>
        <p:spPr>
          <a:xfrm>
            <a:off x="182880" y="4754880"/>
            <a:ext cx="4114800" cy="10972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49B3A61-23A8-4322-BB29-A2EBBE0A5EEE}"/>
              </a:ext>
            </a:extLst>
          </p:cNvPr>
          <p:cNvSpPr/>
          <p:nvPr userDrawn="1"/>
        </p:nvSpPr>
        <p:spPr>
          <a:xfrm>
            <a:off x="0" y="6488668"/>
            <a:ext cx="9144000" cy="369332"/>
          </a:xfrm>
          <a:prstGeom prst="rect">
            <a:avLst/>
          </a:prstGeom>
          <a:solidFill>
            <a:srgbClr val="0076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00" b="1" i="0" u="none" strike="noStrike" kern="1200" cap="all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-1512" y="6499456"/>
            <a:ext cx="91447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Warfighter Always</a:t>
            </a:r>
            <a:endParaRPr lang="en-US" sz="1200" dirty="0"/>
          </a:p>
        </p:txBody>
      </p:sp>
      <p:pic>
        <p:nvPicPr>
          <p:cNvPr id="15" name="Picture 14" descr="A close up of a logo&#10;&#10;Description automatically generated">
            <a:extLst>
              <a:ext uri="{FF2B5EF4-FFF2-40B4-BE49-F238E27FC236}">
                <a16:creationId xmlns:a16="http://schemas.microsoft.com/office/drawing/2014/main" id="{C55F3408-9519-4806-8143-5F8651E5545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12" y="0"/>
            <a:ext cx="9158714" cy="1739069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D7178E8D-EBDB-43AC-A929-12697DCBC837}"/>
              </a:ext>
            </a:extLst>
          </p:cNvPr>
          <p:cNvSpPr txBox="1"/>
          <p:nvPr userDrawn="1"/>
        </p:nvSpPr>
        <p:spPr>
          <a:xfrm>
            <a:off x="4556232" y="701748"/>
            <a:ext cx="446564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Nation’s Combat Logistics Support Agency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1A928C8-4F19-4E5C-8442-1C270B915D95}"/>
              </a:ext>
            </a:extLst>
          </p:cNvPr>
          <p:cNvSpPr txBox="1"/>
          <p:nvPr userDrawn="1"/>
        </p:nvSpPr>
        <p:spPr>
          <a:xfrm>
            <a:off x="1233130" y="929518"/>
            <a:ext cx="1574470" cy="215444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1" u="none" strike="noStrike" kern="1200" cap="none" spc="30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glow rad="63500">
                    <a:srgbClr val="A5A5A5">
                      <a:satMod val="175000"/>
                      <a:alpha val="40000"/>
                    </a:srgbClr>
                  </a:glow>
                </a:effectLst>
                <a:uLnTx/>
                <a:uFillTx/>
                <a:latin typeface="Bodoni MT" panose="02070603080606020203" pitchFamily="18" charset="0"/>
                <a:ea typeface="+mn-ea"/>
                <a:cs typeface="+mn-cs"/>
              </a:rPr>
              <a:t>Established 1961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B09107B0-5DCF-4937-BBC0-71439CFA8404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35458" y="199429"/>
            <a:ext cx="545032" cy="668067"/>
          </a:xfrm>
          <a:prstGeom prst="rect">
            <a:avLst/>
          </a:prstGeom>
        </p:spPr>
      </p:pic>
      <p:pic>
        <p:nvPicPr>
          <p:cNvPr id="22" name="Picture 21" descr="A close up of a sign&#10;&#10;Description automatically generated">
            <a:extLst>
              <a:ext uri="{FF2B5EF4-FFF2-40B4-BE49-F238E27FC236}">
                <a16:creationId xmlns:a16="http://schemas.microsoft.com/office/drawing/2014/main" id="{1BFBEBCE-3BA8-4353-B31F-A556D47162B4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88" y="212751"/>
            <a:ext cx="659585" cy="659585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10113F2A-C43A-42D4-8B48-95DA2D4D86FA}"/>
              </a:ext>
            </a:extLst>
          </p:cNvPr>
          <p:cNvSpPr txBox="1"/>
          <p:nvPr userDrawn="1"/>
        </p:nvSpPr>
        <p:spPr>
          <a:xfrm>
            <a:off x="1114508" y="779641"/>
            <a:ext cx="1811714" cy="2231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50" b="1" dirty="0">
                <a:solidFill>
                  <a:srgbClr val="002060"/>
                </a:solidFill>
              </a:rPr>
              <a:t>DEFENSE LOGISTICS AGENCY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4417B46-6253-4B12-A090-40A060506881}"/>
              </a:ext>
            </a:extLst>
          </p:cNvPr>
          <p:cNvSpPr txBox="1"/>
          <p:nvPr userDrawn="1"/>
        </p:nvSpPr>
        <p:spPr>
          <a:xfrm>
            <a:off x="1130150" y="50788"/>
            <a:ext cx="176683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>
                <a:solidFill>
                  <a:srgbClr val="002060"/>
                </a:solidFill>
                <a:latin typeface="Baskerville Old Face" panose="02020602080505020303" pitchFamily="18" charset="0"/>
                <a:ea typeface="BatangChe" panose="020B0503020000020004" pitchFamily="49" charset="-127"/>
              </a:rPr>
              <a:t>DLA</a:t>
            </a:r>
          </a:p>
        </p:txBody>
      </p:sp>
    </p:spTree>
    <p:extLst>
      <p:ext uri="{BB962C8B-B14F-4D97-AF65-F5344CB8AC3E}">
        <p14:creationId xmlns:p14="http://schemas.microsoft.com/office/powerpoint/2010/main" val="42563631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rgbClr val="002060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rgbClr val="002060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002060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002060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002060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00206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49B3A61-23A8-4322-BB29-A2EBBE0A5EEE}"/>
              </a:ext>
            </a:extLst>
          </p:cNvPr>
          <p:cNvSpPr/>
          <p:nvPr userDrawn="1"/>
        </p:nvSpPr>
        <p:spPr>
          <a:xfrm>
            <a:off x="0" y="6488668"/>
            <a:ext cx="9144000" cy="36933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Warfighter Always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63040"/>
            <a:ext cx="8229600" cy="47548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92240" y="649224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/>
              <a:t>Date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0" y="6492240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0F70353F-5ECB-4B50-B3EA-C871EA4E3F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49B3A61-23A8-4322-BB29-A2EBBE0A5EEE}"/>
              </a:ext>
            </a:extLst>
          </p:cNvPr>
          <p:cNvSpPr/>
          <p:nvPr userDrawn="1"/>
        </p:nvSpPr>
        <p:spPr>
          <a:xfrm>
            <a:off x="0" y="6488668"/>
            <a:ext cx="9144000" cy="369332"/>
          </a:xfrm>
          <a:prstGeom prst="rect">
            <a:avLst/>
          </a:prstGeom>
          <a:solidFill>
            <a:srgbClr val="0076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00" b="1" i="0" u="none" strike="noStrike" kern="1200" cap="all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BCC288D-5F05-4221-A44B-781460D0FBA3}"/>
              </a:ext>
            </a:extLst>
          </p:cNvPr>
          <p:cNvSpPr txBox="1"/>
          <p:nvPr userDrawn="1"/>
        </p:nvSpPr>
        <p:spPr>
          <a:xfrm>
            <a:off x="-1512" y="6499456"/>
            <a:ext cx="91447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Warfighter Always</a:t>
            </a:r>
            <a:endParaRPr lang="en-US" sz="1200" dirty="0"/>
          </a:p>
        </p:txBody>
      </p:sp>
      <p:pic>
        <p:nvPicPr>
          <p:cNvPr id="14" name="Picture 13" descr="A close up of a logo&#10;&#10;Description automatically generated">
            <a:extLst>
              <a:ext uri="{FF2B5EF4-FFF2-40B4-BE49-F238E27FC236}">
                <a16:creationId xmlns:a16="http://schemas.microsoft.com/office/drawing/2014/main" id="{6C553B62-DAAF-4DAD-A4F3-87E23D1BA8F0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13" y="-11575"/>
            <a:ext cx="9168083" cy="1168346"/>
          </a:xfrm>
          <a:prstGeom prst="rect">
            <a:avLst/>
          </a:prstGeom>
        </p:spPr>
      </p:pic>
      <p:sp>
        <p:nvSpPr>
          <p:cNvPr id="15" name="Title Placeholder 1">
            <a:extLst>
              <a:ext uri="{FF2B5EF4-FFF2-40B4-BE49-F238E27FC236}">
                <a16:creationId xmlns:a16="http://schemas.microsoft.com/office/drawing/2014/main" id="{A6646983-4BCF-4F98-B356-CFA772F2A3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7600" y="365760"/>
            <a:ext cx="5029200" cy="82296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5307292-38BF-4B5C-AE99-4953EB0ED829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71836" y="137438"/>
            <a:ext cx="483467" cy="592605"/>
          </a:xfrm>
          <a:prstGeom prst="rect">
            <a:avLst/>
          </a:prstGeom>
        </p:spPr>
      </p:pic>
      <p:pic>
        <p:nvPicPr>
          <p:cNvPr id="17" name="Picture 16" descr="A close up of a sign&#10;&#10;Description automatically generated">
            <a:extLst>
              <a:ext uri="{FF2B5EF4-FFF2-40B4-BE49-F238E27FC236}">
                <a16:creationId xmlns:a16="http://schemas.microsoft.com/office/drawing/2014/main" id="{9FE87EE1-BF16-41DC-B66C-F206E45ED29C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457" y="142041"/>
            <a:ext cx="585080" cy="585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5290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4" r:id="rId2"/>
    <p:sldLayoutId id="2147483676" r:id="rId3"/>
    <p:sldLayoutId id="2147483677" r:id="rId4"/>
    <p:sldLayoutId id="2147483681" r:id="rId5"/>
    <p:sldLayoutId id="2147483694" r:id="rId6"/>
    <p:sldLayoutId id="2147483699" r:id="rId7"/>
    <p:sldLayoutId id="2147483700" r:id="rId8"/>
    <p:sldLayoutId id="2147483701" r:id="rId9"/>
    <p:sldLayoutId id="2147483702" r:id="rId10"/>
  </p:sldLayoutIdLst>
  <p:hf hdr="0" ftr="0" dt="0"/>
  <p:txStyles>
    <p:titleStyle>
      <a:lvl1pPr algn="ctr" defTabSz="914400" rtl="0" eaLnBrk="1" latinLnBrk="0" hangingPunct="1">
        <a:lnSpc>
          <a:spcPct val="100000"/>
        </a:lnSpc>
        <a:spcBef>
          <a:spcPct val="0"/>
        </a:spcBef>
        <a:buNone/>
        <a:defRPr sz="2400" b="1" kern="1200">
          <a:solidFill>
            <a:schemeClr val="accent5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200"/>
        </a:spcBef>
        <a:spcAft>
          <a:spcPts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600"/>
        </a:spcBef>
        <a:spcAft>
          <a:spcPts val="0"/>
        </a:spcAft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600"/>
        </a:spcBef>
        <a:spcAft>
          <a:spcPts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600"/>
        </a:spcBef>
        <a:spcAft>
          <a:spcPts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600"/>
        </a:spcBef>
        <a:spcAft>
          <a:spcPts val="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4054E146-EB08-4BCE-A32A-33F48C2424A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6010" y="1737360"/>
            <a:ext cx="8017990" cy="475488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E325253-B71B-4FFE-8D76-5338A935DA2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3244" cy="176769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9F80933-4319-45A8-8E9A-2810618134A6}"/>
              </a:ext>
            </a:extLst>
          </p:cNvPr>
          <p:cNvSpPr txBox="1"/>
          <p:nvPr userDrawn="1"/>
        </p:nvSpPr>
        <p:spPr>
          <a:xfrm>
            <a:off x="4419600" y="880421"/>
            <a:ext cx="446564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Nation’s Combat Logistics Support Agency</a:t>
            </a:r>
          </a:p>
        </p:txBody>
      </p:sp>
      <p:sp>
        <p:nvSpPr>
          <p:cNvPr id="2" name="Title Placeholder 1"/>
          <p:cNvSpPr>
            <a:spLocks noGrp="1"/>
          </p:cNvSpPr>
          <p:nvPr userDrawn="1">
            <p:ph type="title"/>
          </p:nvPr>
        </p:nvSpPr>
        <p:spPr>
          <a:xfrm>
            <a:off x="182880" y="3657600"/>
            <a:ext cx="4114800" cy="10972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 userDrawn="1">
            <p:ph type="body" idx="1"/>
          </p:nvPr>
        </p:nvSpPr>
        <p:spPr>
          <a:xfrm>
            <a:off x="182880" y="4754880"/>
            <a:ext cx="4114800" cy="10972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49B3A61-23A8-4322-BB29-A2EBBE0A5EEE}"/>
              </a:ext>
            </a:extLst>
          </p:cNvPr>
          <p:cNvSpPr/>
          <p:nvPr userDrawn="1"/>
        </p:nvSpPr>
        <p:spPr>
          <a:xfrm>
            <a:off x="0" y="6488668"/>
            <a:ext cx="9144000" cy="369332"/>
          </a:xfrm>
          <a:prstGeom prst="rect">
            <a:avLst/>
          </a:prstGeom>
          <a:solidFill>
            <a:srgbClr val="0076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Warfighter Always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E7D0B00-137F-49FB-A420-185BD67CB9E3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450692">
            <a:off x="8006207" y="201966"/>
            <a:ext cx="1031777" cy="773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833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ptac-us.org/contracting-assistance/" TargetMode="External"/><Relationship Id="rId2" Type="http://schemas.openxmlformats.org/officeDocument/2006/relationships/hyperlink" Target="https://www.fsd.gov/gsafsd_sp?id=gsafsd_kb_articles&amp;sys_id=2aaccb151b54051006b09796bc4bcb97" TargetMode="External"/><Relationship Id="rId1" Type="http://schemas.openxmlformats.org/officeDocument/2006/relationships/slideLayout" Target="../slideLayouts/slideLayout3.xml"/><Relationship Id="rId4" Type="http://schemas.openxmlformats.org/officeDocument/2006/relationships/hyperlink" Target="mailto:DistributionJ7@dla.mil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DistributionJ7@dla.mil" TargetMode="External"/><Relationship Id="rId2" Type="http://schemas.openxmlformats.org/officeDocument/2006/relationships/hyperlink" Target="mailto:DLA.Distribution.OSBD@dla.mil" TargetMode="Externa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" y="3657600"/>
            <a:ext cx="4389120" cy="109728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2060"/>
                </a:solidFill>
              </a:rPr>
              <a:t>DLA Distribution Business Opportunities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en-US" dirty="0">
                <a:solidFill>
                  <a:srgbClr val="002060"/>
                </a:solidFill>
              </a:rPr>
              <a:t>Forecast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Karen Ghani, Chief of the Contracting Office, Distribution J7</a:t>
            </a:r>
          </a:p>
          <a:p>
            <a:r>
              <a:rPr lang="en-US" dirty="0">
                <a:solidFill>
                  <a:srgbClr val="002060"/>
                </a:solidFill>
              </a:rPr>
              <a:t>March 31, 2024</a:t>
            </a:r>
          </a:p>
        </p:txBody>
      </p:sp>
    </p:spTree>
    <p:extLst>
      <p:ext uri="{BB962C8B-B14F-4D97-AF65-F5344CB8AC3E}">
        <p14:creationId xmlns:p14="http://schemas.microsoft.com/office/powerpoint/2010/main" val="23274567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>
            <a:extLst>
              <a:ext uri="{FF2B5EF4-FFF2-40B4-BE49-F238E27FC236}">
                <a16:creationId xmlns:a16="http://schemas.microsoft.com/office/drawing/2014/main" id="{BE5232BA-1542-E364-3AD2-BDC499DFC3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3069" y="3924281"/>
            <a:ext cx="2905530" cy="159504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984EC0B-E86B-949C-122F-53AECF4768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33786" y="3362295"/>
            <a:ext cx="2610214" cy="283884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1122F1B-8E18-26A2-CBF0-3B7DD9E858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16645" y="1205707"/>
            <a:ext cx="2814579" cy="2646324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0406C7E-46EF-B24E-8B25-69D927A08592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8BE171C7-72F1-7F73-FA5E-3191F0392712}"/>
              </a:ext>
            </a:extLst>
          </p:cNvPr>
          <p:cNvSpPr txBox="1">
            <a:spLocks/>
          </p:cNvSpPr>
          <p:nvPr/>
        </p:nvSpPr>
        <p:spPr bwMode="auto">
          <a:xfrm>
            <a:off x="3621741" y="232902"/>
            <a:ext cx="5674659" cy="71596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>
              <a:lnSpc>
                <a:spcPct val="100000"/>
              </a:lnSpc>
              <a:spcBef>
                <a:spcPct val="0"/>
              </a:spcBef>
              <a:buNone/>
              <a:defRPr sz="2400" b="1">
                <a:solidFill>
                  <a:srgbClr val="4472C4">
                    <a:lumMod val="50000"/>
                  </a:srgbClr>
                </a:solidFill>
                <a:latin typeface="Arial" panose="020B0604020202020204"/>
                <a:ea typeface="+mj-ea"/>
                <a:cs typeface="+mj-cs"/>
              </a:defRPr>
            </a:lvl1pPr>
          </a:lstStyle>
          <a:p>
            <a:r>
              <a:rPr lang="en-US" dirty="0"/>
              <a:t>DLA Distribution </a:t>
            </a:r>
          </a:p>
          <a:p>
            <a:r>
              <a:rPr lang="en-US" dirty="0"/>
              <a:t>Spend Profile - Services</a:t>
            </a: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7C8532D4-2248-2E0C-C72A-94A33DC3D2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47923" y="1205707"/>
            <a:ext cx="5173757" cy="50283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defTabSz="9144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Distribution Operations</a:t>
            </a:r>
          </a:p>
          <a:p>
            <a:pPr marL="800100" lvl="1" indent="-342900" defTabSz="9144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‒"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11 GOCOs</a:t>
            </a:r>
          </a:p>
          <a:p>
            <a:pPr marL="800100" lvl="1" indent="-342900" defTabSz="9144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‒"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S&amp;D of MRE, FF&amp;V</a:t>
            </a:r>
          </a:p>
          <a:p>
            <a:pPr marL="800100" lvl="1" indent="-342900" defTabSz="9144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‒"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Labor Augmentation</a:t>
            </a:r>
          </a:p>
          <a:p>
            <a:pPr marL="800100" lvl="1" indent="-342900" defTabSz="9144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‒"/>
              <a:defRPr/>
            </a:pPr>
            <a:r>
              <a:rPr lang="en-US" sz="2000" dirty="0">
                <a:latin typeface="+mj-lt"/>
                <a:cs typeface="Times New Roman" panose="02020603050405020304" pitchFamily="18" charset="0"/>
              </a:rPr>
              <a:t>3PL Haz Material Support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cs typeface="Times New Roman" panose="02020603050405020304" pitchFamily="18" charset="0"/>
            </a:endParaRPr>
          </a:p>
          <a:p>
            <a:pPr marL="342900" indent="-342900" defTabSz="9144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latin typeface="+mj-lt"/>
                <a:cs typeface="Times New Roman" panose="02020603050405020304" pitchFamily="18" charset="0"/>
              </a:rPr>
              <a:t>Global Distribution Expeditionary Contract</a:t>
            </a:r>
          </a:p>
          <a:p>
            <a:pPr marL="342900" indent="-342900" defTabSz="9144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latin typeface="+mj-lt"/>
                <a:cs typeface="Times New Roman" panose="02020603050405020304" pitchFamily="18" charset="0"/>
              </a:rPr>
              <a:t>Professional Services</a:t>
            </a:r>
          </a:p>
          <a:p>
            <a:pPr marL="342900" indent="-342900" defTabSz="9144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latin typeface="+mj-lt"/>
                <a:cs typeface="Times New Roman" panose="02020603050405020304" pitchFamily="18" charset="0"/>
              </a:rPr>
              <a:t>Facilities</a:t>
            </a:r>
          </a:p>
          <a:p>
            <a:pPr marL="800100" lvl="1" indent="-342900" defTabSz="9144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‒"/>
              <a:defRPr/>
            </a:pPr>
            <a:r>
              <a:rPr lang="en-US" sz="2000" dirty="0">
                <a:latin typeface="+mj-lt"/>
                <a:cs typeface="Times New Roman" panose="02020603050405020304" pitchFamily="18" charset="0"/>
              </a:rPr>
              <a:t>Janitorial</a:t>
            </a:r>
          </a:p>
          <a:p>
            <a:pPr marL="800100" lvl="1" indent="-342900" defTabSz="9144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‒"/>
              <a:defRPr/>
            </a:pPr>
            <a:r>
              <a:rPr lang="en-US" sz="2000" dirty="0">
                <a:latin typeface="+mj-lt"/>
                <a:cs typeface="Times New Roman" panose="02020603050405020304" pitchFamily="18" charset="0"/>
              </a:rPr>
              <a:t>Equipment Maintenance &amp; Repair</a:t>
            </a:r>
          </a:p>
          <a:p>
            <a:pPr marL="800100" lvl="1" indent="-342900" defTabSz="9144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‒"/>
              <a:defRPr/>
            </a:pPr>
            <a:r>
              <a:rPr lang="en-US" sz="2000" dirty="0">
                <a:latin typeface="+mj-lt"/>
                <a:cs typeface="Times New Roman" panose="02020603050405020304" pitchFamily="18" charset="0"/>
              </a:rPr>
              <a:t>Facilities Maintenance &amp; Repair</a:t>
            </a:r>
          </a:p>
          <a:p>
            <a:pPr marL="342900" indent="-342900" defTabSz="9144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latin typeface="+mj-lt"/>
                <a:cs typeface="Times New Roman" panose="02020603050405020304" pitchFamily="18" charset="0"/>
              </a:rPr>
              <a:t>Minor Construction </a:t>
            </a:r>
          </a:p>
          <a:p>
            <a:pPr marL="800100" marR="0" lvl="1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5AC10E83-0CB6-5A04-244B-59D49D7556E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43668" y="5014163"/>
            <a:ext cx="1692033" cy="180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4738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dirty="0"/>
              <a:t>11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535940" y="1489354"/>
            <a:ext cx="7096759" cy="11366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51735" marR="352425" indent="-111887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latin typeface="Arial"/>
                <a:cs typeface="Arial"/>
              </a:rPr>
              <a:t>Storage </a:t>
            </a:r>
            <a:r>
              <a:rPr sz="2400" b="1" dirty="0">
                <a:latin typeface="Arial"/>
                <a:cs typeface="Arial"/>
              </a:rPr>
              <a:t>&amp; </a:t>
            </a:r>
            <a:r>
              <a:rPr sz="2400" b="1" spc="-5" dirty="0">
                <a:latin typeface="Arial"/>
                <a:cs typeface="Arial"/>
              </a:rPr>
              <a:t>Distribution, </a:t>
            </a:r>
            <a:r>
              <a:rPr sz="2400" b="1" spc="-15" dirty="0">
                <a:latin typeface="Arial"/>
                <a:cs typeface="Arial"/>
              </a:rPr>
              <a:t>Warehousing, </a:t>
            </a:r>
            <a:r>
              <a:rPr sz="2400" b="1" spc="-655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MHE </a:t>
            </a:r>
            <a:r>
              <a:rPr sz="2400" b="1" dirty="0">
                <a:latin typeface="Arial"/>
                <a:cs typeface="Arial"/>
              </a:rPr>
              <a:t>Maint.,</a:t>
            </a:r>
            <a:r>
              <a:rPr sz="2400" b="1" spc="-35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Janitorial</a:t>
            </a:r>
            <a:endParaRPr sz="2400" dirty="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585"/>
              </a:spcBef>
              <a:buChar char="•"/>
              <a:tabLst>
                <a:tab pos="240665" algn="l"/>
                <a:tab pos="241300" algn="l"/>
                <a:tab pos="4337050" algn="l"/>
                <a:tab pos="4565650" algn="l"/>
              </a:tabLst>
            </a:pPr>
            <a:r>
              <a:rPr sz="2000" dirty="0">
                <a:latin typeface="Arial"/>
                <a:cs typeface="Arial"/>
              </a:rPr>
              <a:t>Long</a:t>
            </a:r>
            <a:r>
              <a:rPr sz="2000" spc="-55" dirty="0">
                <a:latin typeface="Arial"/>
                <a:cs typeface="Arial"/>
              </a:rPr>
              <a:t> </a:t>
            </a:r>
            <a:r>
              <a:rPr sz="2000" spc="-220" dirty="0">
                <a:latin typeface="Arial"/>
                <a:cs typeface="Arial"/>
              </a:rPr>
              <a:t>T</a:t>
            </a:r>
            <a:r>
              <a:rPr sz="2000" dirty="0">
                <a:latin typeface="Arial"/>
                <a:cs typeface="Arial"/>
              </a:rPr>
              <a:t>erm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Con</a:t>
            </a:r>
            <a:r>
              <a:rPr sz="2000" spc="-10" dirty="0">
                <a:latin typeface="Arial"/>
                <a:cs typeface="Arial"/>
              </a:rPr>
              <a:t>t</a:t>
            </a:r>
            <a:r>
              <a:rPr sz="2000" dirty="0">
                <a:latin typeface="Arial"/>
                <a:cs typeface="Arial"/>
              </a:rPr>
              <a:t>ra</a:t>
            </a:r>
            <a:r>
              <a:rPr sz="2000" spc="5" dirty="0">
                <a:latin typeface="Arial"/>
                <a:cs typeface="Arial"/>
              </a:rPr>
              <a:t>c</a:t>
            </a:r>
            <a:r>
              <a:rPr sz="2000" spc="-5" dirty="0">
                <a:latin typeface="Arial"/>
                <a:cs typeface="Arial"/>
              </a:rPr>
              <a:t>t</a:t>
            </a:r>
            <a:r>
              <a:rPr sz="2000" dirty="0">
                <a:latin typeface="Arial"/>
                <a:cs typeface="Arial"/>
              </a:rPr>
              <a:t>s</a:t>
            </a:r>
            <a:r>
              <a:rPr lang="en-US" sz="2000" dirty="0">
                <a:latin typeface="Arial"/>
                <a:cs typeface="Arial"/>
              </a:rPr>
              <a:t>/IDIQ</a:t>
            </a:r>
            <a:r>
              <a:rPr sz="2000" dirty="0">
                <a:latin typeface="Arial"/>
                <a:cs typeface="Arial"/>
              </a:rPr>
              <a:t>	</a:t>
            </a:r>
          </a:p>
        </p:txBody>
      </p:sp>
      <p:graphicFrame>
        <p:nvGraphicFramePr>
          <p:cNvPr id="4" name="objec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3341239"/>
              </p:ext>
            </p:extLst>
          </p:nvPr>
        </p:nvGraphicFramePr>
        <p:xfrm>
          <a:off x="4663440" y="2905854"/>
          <a:ext cx="4251960" cy="169795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2519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4456">
                <a:tc>
                  <a:txBody>
                    <a:bodyPr/>
                    <a:lstStyle/>
                    <a:p>
                      <a:pPr marL="918844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8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FY2</a:t>
                      </a:r>
                      <a:r>
                        <a:rPr lang="en-US" sz="18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6</a:t>
                      </a:r>
                      <a:r>
                        <a:rPr sz="180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(Re)Solicitations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2745">
                <a:tc>
                  <a:txBody>
                    <a:bodyPr/>
                    <a:lstStyle/>
                    <a:p>
                      <a:pPr marL="90805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1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+mn-lt"/>
                          <a:cs typeface="Arial"/>
                        </a:rPr>
                        <a:t>GOCO/COCO: DDBC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2670674"/>
                  </a:ext>
                </a:extLst>
              </a:tr>
              <a:tr h="372745">
                <a:tc>
                  <a:txBody>
                    <a:bodyPr/>
                    <a:lstStyle/>
                    <a:p>
                      <a:pPr marL="90805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1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+mn-lt"/>
                          <a:cs typeface="Arial"/>
                        </a:rPr>
                        <a:t>Janitorial Services:  DDRT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6795884"/>
                  </a:ext>
                </a:extLst>
              </a:tr>
              <a:tr h="372745">
                <a:tc>
                  <a:txBody>
                    <a:bodyPr/>
                    <a:lstStyle/>
                    <a:p>
                      <a:pPr marL="90805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1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+mn-lt"/>
                          <a:cs typeface="Arial"/>
                        </a:rPr>
                        <a:t>East Coast Export (Fresh Fruit and Vegetable Cross Dock)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6158566"/>
                  </a:ext>
                </a:extLst>
              </a:tr>
            </a:tbl>
          </a:graphicData>
        </a:graphic>
      </p:graphicFrame>
      <p:sp>
        <p:nvSpPr>
          <p:cNvPr id="10" name="object 5">
            <a:extLst>
              <a:ext uri="{FF2B5EF4-FFF2-40B4-BE49-F238E27FC236}">
                <a16:creationId xmlns:a16="http://schemas.microsoft.com/office/drawing/2014/main" id="{68D7B820-1F0B-466A-836D-F442274E256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281107" y="351200"/>
            <a:ext cx="5970179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24025" marR="5080" indent="-171196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Procuremen</a:t>
            </a:r>
            <a:r>
              <a:rPr lang="en-US" spc="-5" dirty="0"/>
              <a:t>t Forecast - Services</a:t>
            </a:r>
            <a:endParaRPr spc="-5" dirty="0"/>
          </a:p>
        </p:txBody>
      </p:sp>
      <p:graphicFrame>
        <p:nvGraphicFramePr>
          <p:cNvPr id="2" name="object 4">
            <a:extLst>
              <a:ext uri="{FF2B5EF4-FFF2-40B4-BE49-F238E27FC236}">
                <a16:creationId xmlns:a16="http://schemas.microsoft.com/office/drawing/2014/main" id="{CC0E4C44-66D7-0504-EA8E-C9FCA23696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2529580"/>
              </p:ext>
            </p:extLst>
          </p:nvPr>
        </p:nvGraphicFramePr>
        <p:xfrm>
          <a:off x="228600" y="2905854"/>
          <a:ext cx="4251960" cy="323654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2519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4262">
                <a:tc>
                  <a:txBody>
                    <a:bodyPr/>
                    <a:lstStyle/>
                    <a:p>
                      <a:pPr marL="918844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8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FY2</a:t>
                      </a:r>
                      <a:r>
                        <a:rPr lang="en-US" sz="18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5</a:t>
                      </a:r>
                      <a:r>
                        <a:rPr sz="180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(Re)Solicitations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9417">
                <a:tc>
                  <a:txBody>
                    <a:bodyPr/>
                    <a:lstStyle/>
                    <a:p>
                      <a:pPr marL="90805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1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+mn-lt"/>
                          <a:cs typeface="Arial"/>
                        </a:rPr>
                        <a:t>GOCO/COCO: DDDC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9417">
                <a:tc>
                  <a:txBody>
                    <a:bodyPr/>
                    <a:lstStyle/>
                    <a:p>
                      <a:pPr marL="90805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1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+mn-lt"/>
                          <a:cs typeface="Arial"/>
                        </a:rPr>
                        <a:t>Retail Support: DDAG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3506386"/>
                  </a:ext>
                </a:extLst>
              </a:tr>
              <a:tr h="369417">
                <a:tc>
                  <a:txBody>
                    <a:bodyPr/>
                    <a:lstStyle/>
                    <a:p>
                      <a:pPr marL="90805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1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/>
                        </a:rPr>
                        <a:t>Janitorial Services: DDWG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8262105"/>
                  </a:ext>
                </a:extLst>
              </a:tr>
              <a:tr h="373380">
                <a:tc>
                  <a:txBody>
                    <a:bodyPr/>
                    <a:lstStyle/>
                    <a:p>
                      <a:pPr marL="90805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1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+mn-lt"/>
                          <a:cs typeface="Arial"/>
                        </a:rPr>
                        <a:t>Global Distribution Expeditionary Contract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0850160"/>
                  </a:ext>
                </a:extLst>
              </a:tr>
              <a:tr h="389020">
                <a:tc>
                  <a:txBody>
                    <a:bodyPr/>
                    <a:lstStyle/>
                    <a:p>
                      <a:pPr marL="90805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1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+mn-lt"/>
                          <a:cs typeface="Arial"/>
                        </a:rPr>
                        <a:t>CMS and 3PL – Warner Robins Air Force Base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9231874"/>
                  </a:ext>
                </a:extLst>
              </a:tr>
              <a:tr h="373380">
                <a:tc>
                  <a:txBody>
                    <a:bodyPr/>
                    <a:lstStyle/>
                    <a:p>
                      <a:pPr marL="90805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1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+mn-lt"/>
                          <a:cs typeface="Arial"/>
                        </a:rPr>
                        <a:t>VLM Maintenance: DDAG, DDNV, DDYJ, DDDC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290178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dirty="0"/>
              <a:t>12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535940" y="1489354"/>
            <a:ext cx="7692390" cy="11366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12240" marR="5080" indent="-101854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latin typeface="Arial"/>
                <a:cs typeface="Arial"/>
              </a:rPr>
              <a:t>Maintenance, Repair or Alteration of Real Property </a:t>
            </a:r>
            <a:r>
              <a:rPr sz="2400" b="1" spc="-65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(Facility</a:t>
            </a:r>
            <a:r>
              <a:rPr sz="2400" b="1" spc="-40" dirty="0">
                <a:latin typeface="Arial"/>
                <a:cs typeface="Arial"/>
              </a:rPr>
              <a:t> </a:t>
            </a:r>
            <a:r>
              <a:rPr sz="2400" b="1" spc="-25" dirty="0">
                <a:latin typeface="Arial"/>
                <a:cs typeface="Arial"/>
              </a:rPr>
              <a:t>Repair,</a:t>
            </a:r>
            <a:r>
              <a:rPr sz="2400" b="1" spc="10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Minor</a:t>
            </a:r>
            <a:r>
              <a:rPr sz="2400" b="1" spc="-20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Construction)</a:t>
            </a:r>
            <a:endParaRPr sz="2400" dirty="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585"/>
              </a:spcBef>
              <a:buChar char="•"/>
              <a:tabLst>
                <a:tab pos="240665" algn="l"/>
                <a:tab pos="241300" algn="l"/>
                <a:tab pos="4218305" algn="l"/>
                <a:tab pos="4446905" algn="l"/>
              </a:tabLst>
            </a:pPr>
            <a:r>
              <a:rPr sz="2000" dirty="0">
                <a:latin typeface="Arial"/>
                <a:cs typeface="Arial"/>
              </a:rPr>
              <a:t>Long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spc="-55" dirty="0">
                <a:latin typeface="Arial"/>
                <a:cs typeface="Arial"/>
              </a:rPr>
              <a:t>Term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Contracts/IDIQ	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11" name="object 5">
            <a:extLst>
              <a:ext uri="{FF2B5EF4-FFF2-40B4-BE49-F238E27FC236}">
                <a16:creationId xmlns:a16="http://schemas.microsoft.com/office/drawing/2014/main" id="{4F8901EF-4569-49F7-B971-BD67443CFE9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281107" y="351200"/>
            <a:ext cx="5970179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24025" marR="5080" indent="-171196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Procuremen</a:t>
            </a:r>
            <a:r>
              <a:rPr lang="en-US" spc="-5" dirty="0"/>
              <a:t>t Forecast - Services</a:t>
            </a:r>
            <a:endParaRPr spc="-5" dirty="0"/>
          </a:p>
        </p:txBody>
      </p:sp>
      <p:graphicFrame>
        <p:nvGraphicFramePr>
          <p:cNvPr id="9" name="object 5">
            <a:extLst>
              <a:ext uri="{FF2B5EF4-FFF2-40B4-BE49-F238E27FC236}">
                <a16:creationId xmlns:a16="http://schemas.microsoft.com/office/drawing/2014/main" id="{9EED48BA-AFCF-4C38-8A6E-ECF5854663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6190217"/>
              </p:ext>
            </p:extLst>
          </p:nvPr>
        </p:nvGraphicFramePr>
        <p:xfrm>
          <a:off x="4690872" y="2772916"/>
          <a:ext cx="4251960" cy="12331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2519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918844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8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FY2</a:t>
                      </a:r>
                      <a:r>
                        <a:rPr lang="en-US" sz="18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6</a:t>
                      </a:r>
                      <a:r>
                        <a:rPr sz="180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(Re)Solicitations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90805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1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+mn-lt"/>
                          <a:cs typeface="Arial"/>
                        </a:rPr>
                        <a:t>Multiple Award Task Order Contract (MATOC) for Construction  (DDSP Paving)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" name="object 5">
            <a:extLst>
              <a:ext uri="{FF2B5EF4-FFF2-40B4-BE49-F238E27FC236}">
                <a16:creationId xmlns:a16="http://schemas.microsoft.com/office/drawing/2014/main" id="{60D38201-6A17-F98B-C1BD-4094F8B7FB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7246441"/>
              </p:ext>
            </p:extLst>
          </p:nvPr>
        </p:nvGraphicFramePr>
        <p:xfrm>
          <a:off x="201169" y="2772916"/>
          <a:ext cx="4251960" cy="7416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2519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918844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8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FY2</a:t>
                      </a:r>
                      <a:r>
                        <a:rPr lang="en-US" sz="18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5</a:t>
                      </a:r>
                      <a:r>
                        <a:rPr sz="180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(Re)Solicitations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lang="en-US" sz="1800" spc="-5" dirty="0">
                          <a:latin typeface="Arial"/>
                          <a:cs typeface="Arial"/>
                        </a:rPr>
                        <a:t>N/A 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dirty="0"/>
              <a:t>13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535940" y="1489354"/>
            <a:ext cx="6978650" cy="11366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164715" marR="840740" indent="-224154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latin typeface="Arial"/>
                <a:cs typeface="Arial"/>
              </a:rPr>
              <a:t>Professional,</a:t>
            </a:r>
            <a:r>
              <a:rPr sz="2400" b="1" spc="-120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Administrative, </a:t>
            </a:r>
            <a:r>
              <a:rPr sz="2400" b="1" spc="-650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and</a:t>
            </a:r>
            <a:r>
              <a:rPr sz="2400" b="1" spc="-25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Management</a:t>
            </a:r>
            <a:r>
              <a:rPr sz="2400" b="1" spc="5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Support</a:t>
            </a:r>
            <a:endParaRPr sz="2400" dirty="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585"/>
              </a:spcBef>
              <a:buChar char="•"/>
              <a:tabLst>
                <a:tab pos="240665" algn="l"/>
                <a:tab pos="241300" algn="l"/>
                <a:tab pos="4218305" algn="l"/>
                <a:tab pos="4446905" algn="l"/>
              </a:tabLst>
            </a:pPr>
            <a:r>
              <a:rPr sz="2000" dirty="0">
                <a:latin typeface="Arial"/>
                <a:cs typeface="Arial"/>
              </a:rPr>
              <a:t>Long</a:t>
            </a:r>
            <a:r>
              <a:rPr sz="2000" spc="-55" dirty="0">
                <a:latin typeface="Arial"/>
                <a:cs typeface="Arial"/>
              </a:rPr>
              <a:t> </a:t>
            </a:r>
            <a:r>
              <a:rPr sz="2000" spc="-220" dirty="0">
                <a:latin typeface="Arial"/>
                <a:cs typeface="Arial"/>
              </a:rPr>
              <a:t>T</a:t>
            </a:r>
            <a:r>
              <a:rPr sz="2000" dirty="0">
                <a:latin typeface="Arial"/>
                <a:cs typeface="Arial"/>
              </a:rPr>
              <a:t>erm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Con</a:t>
            </a:r>
            <a:r>
              <a:rPr sz="2000" spc="-10" dirty="0">
                <a:latin typeface="Arial"/>
                <a:cs typeface="Arial"/>
              </a:rPr>
              <a:t>t</a:t>
            </a:r>
            <a:r>
              <a:rPr sz="2000" dirty="0">
                <a:latin typeface="Arial"/>
                <a:cs typeface="Arial"/>
              </a:rPr>
              <a:t>ra</a:t>
            </a:r>
            <a:r>
              <a:rPr sz="2000" spc="5" dirty="0">
                <a:latin typeface="Arial"/>
                <a:cs typeface="Arial"/>
              </a:rPr>
              <a:t>c</a:t>
            </a:r>
            <a:r>
              <a:rPr sz="2000" spc="-5" dirty="0">
                <a:latin typeface="Arial"/>
                <a:cs typeface="Arial"/>
              </a:rPr>
              <a:t>t</a:t>
            </a:r>
            <a:r>
              <a:rPr sz="2000" dirty="0">
                <a:latin typeface="Arial"/>
                <a:cs typeface="Arial"/>
              </a:rPr>
              <a:t>s</a:t>
            </a:r>
            <a:r>
              <a:rPr lang="en-US" sz="2000" dirty="0">
                <a:latin typeface="Arial"/>
                <a:cs typeface="Arial"/>
              </a:rPr>
              <a:t>/IDIQ</a:t>
            </a:r>
            <a:r>
              <a:rPr sz="2000" dirty="0">
                <a:latin typeface="Arial"/>
                <a:cs typeface="Arial"/>
              </a:rPr>
              <a:t>	</a:t>
            </a:r>
          </a:p>
        </p:txBody>
      </p:sp>
      <p:sp>
        <p:nvSpPr>
          <p:cNvPr id="12" name="object 5">
            <a:extLst>
              <a:ext uri="{FF2B5EF4-FFF2-40B4-BE49-F238E27FC236}">
                <a16:creationId xmlns:a16="http://schemas.microsoft.com/office/drawing/2014/main" id="{9159089E-341D-4062-B0D4-7D8BE33D965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281107" y="351200"/>
            <a:ext cx="5970179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24025" marR="5080" indent="-171196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Procuremen</a:t>
            </a:r>
            <a:r>
              <a:rPr lang="en-US" spc="-5" dirty="0"/>
              <a:t>t Forecast - Services</a:t>
            </a:r>
            <a:endParaRPr spc="-5" dirty="0"/>
          </a:p>
        </p:txBody>
      </p:sp>
      <p:graphicFrame>
        <p:nvGraphicFramePr>
          <p:cNvPr id="2" name="object 5">
            <a:extLst>
              <a:ext uri="{FF2B5EF4-FFF2-40B4-BE49-F238E27FC236}">
                <a16:creationId xmlns:a16="http://schemas.microsoft.com/office/drawing/2014/main" id="{63DBDB41-DCFC-E198-8A75-CEA52796C9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0052418"/>
              </p:ext>
            </p:extLst>
          </p:nvPr>
        </p:nvGraphicFramePr>
        <p:xfrm>
          <a:off x="4663440" y="2796811"/>
          <a:ext cx="4251960" cy="7416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2519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918844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8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FY2</a:t>
                      </a:r>
                      <a:r>
                        <a:rPr lang="en-US" sz="18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6</a:t>
                      </a:r>
                      <a:r>
                        <a:rPr sz="180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(Re)Solicitations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lang="en-US" sz="1800" dirty="0">
                          <a:latin typeface="Arial"/>
                          <a:cs typeface="Arial"/>
                        </a:rPr>
                        <a:t>N/A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5" name="object 5">
            <a:extLst>
              <a:ext uri="{FF2B5EF4-FFF2-40B4-BE49-F238E27FC236}">
                <a16:creationId xmlns:a16="http://schemas.microsoft.com/office/drawing/2014/main" id="{4923DC23-EF02-8A6F-6D2A-DCB723ADAB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9127201"/>
              </p:ext>
            </p:extLst>
          </p:nvPr>
        </p:nvGraphicFramePr>
        <p:xfrm>
          <a:off x="261620" y="2796811"/>
          <a:ext cx="4251960" cy="20713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2519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918844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8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FY2</a:t>
                      </a:r>
                      <a:r>
                        <a:rPr lang="en-US" sz="18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5</a:t>
                      </a:r>
                      <a:r>
                        <a:rPr sz="180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(Re)Solicitations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90805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1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Arial"/>
                          <a:cs typeface="Arial"/>
                        </a:rPr>
                        <a:t>Logistics Modernization Integration Support – Pool 2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90805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1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Arial"/>
                          <a:cs typeface="Arial"/>
                        </a:rPr>
                        <a:t>Professional Support Services (J3)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58648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90805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1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Arial"/>
                          <a:cs typeface="Arial"/>
                        </a:rPr>
                        <a:t>Professional Support Services (WMS)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043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90805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1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Arial"/>
                          <a:cs typeface="Arial"/>
                        </a:rPr>
                        <a:t>American Sign Language Interpreting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059606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dirty="0"/>
              <a:t>14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535940" y="1489354"/>
            <a:ext cx="7684134" cy="11366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65095" marR="5080" indent="-226822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latin typeface="Arial"/>
                <a:cs typeface="Arial"/>
              </a:rPr>
              <a:t>Maintenance, Repair and Rebuilding of Equipment </a:t>
            </a:r>
            <a:r>
              <a:rPr sz="2400" b="1" spc="-655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(Maint.</a:t>
            </a:r>
            <a:r>
              <a:rPr sz="2400" b="1" spc="-35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Equipment)</a:t>
            </a:r>
            <a:endParaRPr sz="2400" dirty="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585"/>
              </a:spcBef>
              <a:buChar char="•"/>
              <a:tabLst>
                <a:tab pos="240665" algn="l"/>
                <a:tab pos="241300" algn="l"/>
              </a:tabLst>
            </a:pPr>
            <a:r>
              <a:rPr sz="2000" dirty="0">
                <a:latin typeface="Arial"/>
                <a:cs typeface="Arial"/>
              </a:rPr>
              <a:t>Long</a:t>
            </a:r>
            <a:r>
              <a:rPr sz="2000" spc="-80" dirty="0">
                <a:latin typeface="Arial"/>
                <a:cs typeface="Arial"/>
              </a:rPr>
              <a:t> </a:t>
            </a:r>
            <a:r>
              <a:rPr sz="2000" spc="-55" dirty="0">
                <a:latin typeface="Arial"/>
                <a:cs typeface="Arial"/>
              </a:rPr>
              <a:t>Term </a:t>
            </a:r>
            <a:r>
              <a:rPr sz="2000" dirty="0">
                <a:latin typeface="Arial"/>
                <a:cs typeface="Arial"/>
              </a:rPr>
              <a:t>Contracts</a:t>
            </a:r>
          </a:p>
        </p:txBody>
      </p:sp>
      <p:graphicFrame>
        <p:nvGraphicFramePr>
          <p:cNvPr id="5" name="objec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6699183"/>
              </p:ext>
            </p:extLst>
          </p:nvPr>
        </p:nvGraphicFramePr>
        <p:xfrm>
          <a:off x="4663441" y="2826059"/>
          <a:ext cx="4251960" cy="7416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2519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01801">
                <a:tc>
                  <a:txBody>
                    <a:bodyPr/>
                    <a:lstStyle/>
                    <a:p>
                      <a:pPr marL="918844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8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FY2</a:t>
                      </a:r>
                      <a:r>
                        <a:rPr lang="en-US" sz="18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6</a:t>
                      </a:r>
                      <a:r>
                        <a:rPr sz="180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(Re)Solicitations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9879">
                <a:tc>
                  <a:txBody>
                    <a:bodyPr/>
                    <a:lstStyle/>
                    <a:p>
                      <a:pPr marL="90805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1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Arial"/>
                          <a:cs typeface="Arial"/>
                        </a:rPr>
                        <a:t>N/A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1" name="object 5">
            <a:extLst>
              <a:ext uri="{FF2B5EF4-FFF2-40B4-BE49-F238E27FC236}">
                <a16:creationId xmlns:a16="http://schemas.microsoft.com/office/drawing/2014/main" id="{48471859-293C-49CD-BB74-B48CDF564DC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281107" y="351200"/>
            <a:ext cx="5970179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24025" marR="5080" indent="-171196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Procuremen</a:t>
            </a:r>
            <a:r>
              <a:rPr lang="en-US" spc="-5" dirty="0"/>
              <a:t>t Forecast - Services</a:t>
            </a:r>
            <a:endParaRPr spc="-5" dirty="0"/>
          </a:p>
        </p:txBody>
      </p:sp>
      <p:graphicFrame>
        <p:nvGraphicFramePr>
          <p:cNvPr id="2" name="object 5">
            <a:extLst>
              <a:ext uri="{FF2B5EF4-FFF2-40B4-BE49-F238E27FC236}">
                <a16:creationId xmlns:a16="http://schemas.microsoft.com/office/drawing/2014/main" id="{175F3171-A3C3-65A4-FA39-146E4BBD57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3455551"/>
              </p:ext>
            </p:extLst>
          </p:nvPr>
        </p:nvGraphicFramePr>
        <p:xfrm>
          <a:off x="228601" y="2826059"/>
          <a:ext cx="4251960" cy="7416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2519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918844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8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FY2</a:t>
                      </a:r>
                      <a:r>
                        <a:rPr lang="en-US" sz="18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5</a:t>
                      </a:r>
                      <a:r>
                        <a:rPr sz="180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(Re)Solicitations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90805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1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+mn-lt"/>
                          <a:cs typeface="Arial"/>
                        </a:rPr>
                        <a:t>N/A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dirty="0"/>
              <a:t>15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445952" y="1066119"/>
            <a:ext cx="7684134" cy="11366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65095" marR="5080" indent="-226822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latin typeface="Arial"/>
                <a:cs typeface="Arial"/>
              </a:rPr>
              <a:t>Maintenance, Repair and Rebuilding of Equipment </a:t>
            </a:r>
            <a:r>
              <a:rPr sz="2400" b="1" spc="-655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(Maint.</a:t>
            </a:r>
            <a:r>
              <a:rPr sz="2400" b="1" spc="-35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Equipment)</a:t>
            </a:r>
            <a:endParaRPr sz="2400" dirty="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585"/>
              </a:spcBef>
              <a:buChar char="•"/>
              <a:tabLst>
                <a:tab pos="240665" algn="l"/>
                <a:tab pos="241300" algn="l"/>
              </a:tabLst>
            </a:pPr>
            <a:r>
              <a:rPr sz="2000" spc="-5" dirty="0">
                <a:latin typeface="Arial"/>
                <a:cs typeface="Arial"/>
              </a:rPr>
              <a:t>Simplified</a:t>
            </a:r>
            <a:r>
              <a:rPr sz="2000" spc="-11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Acquisitions</a:t>
            </a:r>
            <a:r>
              <a:rPr sz="2000" spc="-35" dirty="0">
                <a:latin typeface="Arial"/>
                <a:cs typeface="Arial"/>
              </a:rPr>
              <a:t> 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10" name="object 5">
            <a:extLst>
              <a:ext uri="{FF2B5EF4-FFF2-40B4-BE49-F238E27FC236}">
                <a16:creationId xmlns:a16="http://schemas.microsoft.com/office/drawing/2014/main" id="{A436BA45-D064-495C-9DB4-7EB5CEF2F0B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281107" y="351200"/>
            <a:ext cx="5970179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24025" marR="5080" indent="-171196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Procuremen</a:t>
            </a:r>
            <a:r>
              <a:rPr lang="en-US" spc="-5" dirty="0"/>
              <a:t>t Forecast - Services</a:t>
            </a:r>
            <a:endParaRPr spc="-5" dirty="0"/>
          </a:p>
        </p:txBody>
      </p:sp>
      <p:graphicFrame>
        <p:nvGraphicFramePr>
          <p:cNvPr id="5" name="object 5">
            <a:extLst>
              <a:ext uri="{FF2B5EF4-FFF2-40B4-BE49-F238E27FC236}">
                <a16:creationId xmlns:a16="http://schemas.microsoft.com/office/drawing/2014/main" id="{3B5F3631-D1F2-71F2-3316-F8C94EBB4D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5168573"/>
              </p:ext>
            </p:extLst>
          </p:nvPr>
        </p:nvGraphicFramePr>
        <p:xfrm>
          <a:off x="9144" y="2231707"/>
          <a:ext cx="4562856" cy="395892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5628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3707">
                <a:tc>
                  <a:txBody>
                    <a:bodyPr/>
                    <a:lstStyle/>
                    <a:p>
                      <a:pPr marL="918844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8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FY2</a:t>
                      </a:r>
                      <a:r>
                        <a:rPr lang="en-US" sz="18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5</a:t>
                      </a:r>
                      <a:r>
                        <a:rPr sz="180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(Re)Solicitations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2745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lang="en-US" sz="1800" dirty="0">
                          <a:latin typeface="Arial"/>
                          <a:cs typeface="Arial"/>
                        </a:rPr>
                        <a:t>Crane Maintenance: DDAG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3380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lang="en-US" sz="1800" dirty="0">
                          <a:latin typeface="Arial"/>
                          <a:cs typeface="Arial"/>
                        </a:rPr>
                        <a:t>Lenel Maintenance: DDCT, DDHU, DDJF, DDOO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3380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lang="en-US" sz="1800" dirty="0">
                          <a:latin typeface="Arial"/>
                          <a:cs typeface="Arial"/>
                        </a:rPr>
                        <a:t>Trailer Maintenance: DDPW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804159"/>
                  </a:ext>
                </a:extLst>
              </a:tr>
              <a:tr h="373380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lang="en-US" sz="1800" dirty="0">
                          <a:latin typeface="Arial"/>
                          <a:cs typeface="Arial"/>
                        </a:rPr>
                        <a:t>Fire Department Equipment Maintenance: DDSP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8065453"/>
                  </a:ext>
                </a:extLst>
              </a:tr>
              <a:tr h="373380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Crane Repair Services: DDSP</a:t>
                      </a:r>
                      <a:endParaRPr sz="18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5986709"/>
                  </a:ext>
                </a:extLst>
              </a:tr>
              <a:tr h="350842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lang="en-US" sz="1800" dirty="0">
                          <a:latin typeface="Arial"/>
                          <a:cs typeface="Arial"/>
                        </a:rPr>
                        <a:t>Lektriever ASRS Maintenance: DDSP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0589642"/>
                  </a:ext>
                </a:extLst>
              </a:tr>
              <a:tr h="350842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lang="en-US" sz="1800" dirty="0">
                          <a:latin typeface="Arial"/>
                          <a:cs typeface="Arial"/>
                        </a:rPr>
                        <a:t>UPS Maintenance: DDWG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4919363"/>
                  </a:ext>
                </a:extLst>
              </a:tr>
              <a:tr h="350842">
                <a:tc>
                  <a:txBody>
                    <a:bodyPr/>
                    <a:lstStyle/>
                    <a:p>
                      <a:pPr marL="90805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1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/>
                        </a:rPr>
                        <a:t>Preventative Maintenance/Remedial Maintenance – Scales: DDSP, DDCT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0804823"/>
                  </a:ext>
                </a:extLst>
              </a:tr>
            </a:tbl>
          </a:graphicData>
        </a:graphic>
      </p:graphicFrame>
      <p:graphicFrame>
        <p:nvGraphicFramePr>
          <p:cNvPr id="4" name="object 4">
            <a:extLst>
              <a:ext uri="{FF2B5EF4-FFF2-40B4-BE49-F238E27FC236}">
                <a16:creationId xmlns:a16="http://schemas.microsoft.com/office/drawing/2014/main" id="{4D2A9E8D-6830-B04D-7A79-CD6CC6B5463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5600595"/>
              </p:ext>
            </p:extLst>
          </p:nvPr>
        </p:nvGraphicFramePr>
        <p:xfrm>
          <a:off x="4572000" y="2231707"/>
          <a:ext cx="4571999" cy="317944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5719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205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205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lang="en-US" sz="1800" dirty="0">
                          <a:latin typeface="Arial"/>
                          <a:cs typeface="Arial"/>
                        </a:rPr>
                        <a:t>Weight Handling Equipment – Maintenance: DDWG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205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lang="en-US" sz="1800" dirty="0">
                          <a:latin typeface="Arial"/>
                          <a:cs typeface="Arial"/>
                        </a:rPr>
                        <a:t>Grounds Maintenance: DDWG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6266579"/>
                  </a:ext>
                </a:extLst>
              </a:tr>
              <a:tr h="370205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lang="en-US" sz="1800" dirty="0">
                          <a:latin typeface="Arial"/>
                          <a:cs typeface="Arial"/>
                        </a:rPr>
                        <a:t>F-35 Commercial Line: DDOO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7795833"/>
                  </a:ext>
                </a:extLst>
              </a:tr>
              <a:tr h="370205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lang="en-US" sz="1800" dirty="0">
                          <a:latin typeface="Arial"/>
                          <a:cs typeface="Arial"/>
                        </a:rPr>
                        <a:t>Container Rental: DDNV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6366731"/>
                  </a:ext>
                </a:extLst>
              </a:tr>
              <a:tr h="370205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lang="en-US" sz="1800" dirty="0">
                          <a:latin typeface="Arial"/>
                          <a:cs typeface="Arial"/>
                        </a:rPr>
                        <a:t>Quarterly Carpet Cleaning: DDBC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0329584"/>
                  </a:ext>
                </a:extLst>
              </a:tr>
              <a:tr h="370205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lang="en-US" sz="1800" dirty="0">
                          <a:latin typeface="Arial"/>
                          <a:cs typeface="Arial"/>
                        </a:rPr>
                        <a:t>Dock Levelers Maintenance: DDAG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9543178"/>
                  </a:ext>
                </a:extLst>
              </a:tr>
              <a:tr h="370205">
                <a:tc>
                  <a:txBody>
                    <a:bodyPr/>
                    <a:lstStyle/>
                    <a:p>
                      <a:pPr marL="90805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1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/>
                        </a:rPr>
                        <a:t>Portable Toilet Rental: DDAG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67147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409936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dirty="0"/>
              <a:t>16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445952" y="1066119"/>
            <a:ext cx="7684134" cy="11366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65095" marR="5080" indent="-226822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latin typeface="Arial"/>
                <a:cs typeface="Arial"/>
              </a:rPr>
              <a:t>Maintenance, Repair and Rebuilding of Equipment </a:t>
            </a:r>
            <a:r>
              <a:rPr sz="2400" b="1" spc="-655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(Maint.</a:t>
            </a:r>
            <a:r>
              <a:rPr sz="2400" b="1" spc="-35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Equipment)</a:t>
            </a:r>
            <a:endParaRPr sz="2400" dirty="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585"/>
              </a:spcBef>
              <a:buChar char="•"/>
              <a:tabLst>
                <a:tab pos="240665" algn="l"/>
                <a:tab pos="241300" algn="l"/>
              </a:tabLst>
            </a:pPr>
            <a:r>
              <a:rPr sz="2000" spc="-5" dirty="0">
                <a:latin typeface="Arial"/>
                <a:cs typeface="Arial"/>
              </a:rPr>
              <a:t>Simplified</a:t>
            </a:r>
            <a:r>
              <a:rPr sz="2000" spc="-11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Acquisitions</a:t>
            </a:r>
            <a:r>
              <a:rPr sz="2000" spc="-35" dirty="0">
                <a:latin typeface="Arial"/>
                <a:cs typeface="Arial"/>
              </a:rPr>
              <a:t> 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10" name="object 5">
            <a:extLst>
              <a:ext uri="{FF2B5EF4-FFF2-40B4-BE49-F238E27FC236}">
                <a16:creationId xmlns:a16="http://schemas.microsoft.com/office/drawing/2014/main" id="{A436BA45-D064-495C-9DB4-7EB5CEF2F0B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281107" y="351200"/>
            <a:ext cx="5970179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24025" marR="5080" indent="-171196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Procuremen</a:t>
            </a:r>
            <a:r>
              <a:rPr lang="en-US" spc="-5" dirty="0"/>
              <a:t>t Forecast - Services</a:t>
            </a:r>
            <a:endParaRPr spc="-5" dirty="0"/>
          </a:p>
        </p:txBody>
      </p:sp>
      <p:graphicFrame>
        <p:nvGraphicFramePr>
          <p:cNvPr id="5" name="object 5">
            <a:extLst>
              <a:ext uri="{FF2B5EF4-FFF2-40B4-BE49-F238E27FC236}">
                <a16:creationId xmlns:a16="http://schemas.microsoft.com/office/drawing/2014/main" id="{3B5F3631-D1F2-71F2-3316-F8C94EBB4D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6347143"/>
              </p:ext>
            </p:extLst>
          </p:nvPr>
        </p:nvGraphicFramePr>
        <p:xfrm>
          <a:off x="155447" y="2309014"/>
          <a:ext cx="4553713" cy="223997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5537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3707">
                <a:tc>
                  <a:txBody>
                    <a:bodyPr/>
                    <a:lstStyle/>
                    <a:p>
                      <a:pPr marL="918844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8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FY2</a:t>
                      </a:r>
                      <a:r>
                        <a:rPr lang="en-US" sz="18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6</a:t>
                      </a:r>
                      <a:r>
                        <a:rPr sz="180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(Re)Solicitations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2745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lang="en-US" sz="1800" dirty="0">
                          <a:latin typeface="Arial"/>
                          <a:cs typeface="Arial"/>
                        </a:rPr>
                        <a:t>Ice Machine Maintenance: DDWG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3380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lang="en-US" sz="1800" dirty="0">
                          <a:latin typeface="Arial"/>
                          <a:cs typeface="Arial"/>
                        </a:rPr>
                        <a:t>Portable Toilet Rental: DDRT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3380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lang="en-US" sz="1800" dirty="0">
                          <a:latin typeface="Arial"/>
                          <a:cs typeface="Arial"/>
                        </a:rPr>
                        <a:t>Laundry Services – Towels: DDJC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804159"/>
                  </a:ext>
                </a:extLst>
              </a:tr>
              <a:tr h="373380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lang="en-US" sz="1800" dirty="0">
                          <a:latin typeface="Arial"/>
                          <a:cs typeface="Arial"/>
                        </a:rPr>
                        <a:t>Industrial Cleaning: DDHU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8065453"/>
                  </a:ext>
                </a:extLst>
              </a:tr>
              <a:tr h="373380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lang="en-US" sz="1800" dirty="0" err="1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BryAir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Dehumidifier Maintenance: DDAG</a:t>
                      </a:r>
                      <a:endParaRPr sz="18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59867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63517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dirty="0"/>
              <a:t>17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1649729" y="1334997"/>
            <a:ext cx="6491093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latin typeface="Arial"/>
                <a:cs typeface="Arial"/>
              </a:rPr>
              <a:t>Long</a:t>
            </a:r>
            <a:r>
              <a:rPr sz="2400" b="1" spc="-15" dirty="0">
                <a:latin typeface="Arial"/>
                <a:cs typeface="Arial"/>
              </a:rPr>
              <a:t> </a:t>
            </a:r>
            <a:r>
              <a:rPr sz="2400" b="1" spc="-50" dirty="0">
                <a:latin typeface="Arial"/>
                <a:cs typeface="Arial"/>
              </a:rPr>
              <a:t>Term</a:t>
            </a:r>
            <a:r>
              <a:rPr sz="2400" b="1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Enterprise</a:t>
            </a:r>
            <a:r>
              <a:rPr sz="2400" b="1" spc="-15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Service</a:t>
            </a:r>
            <a:r>
              <a:rPr sz="2400" b="1" spc="10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Contracts</a:t>
            </a:r>
            <a:r>
              <a:rPr lang="en-US" sz="2400" b="1" spc="-5" dirty="0">
                <a:latin typeface="Arial"/>
                <a:cs typeface="Arial"/>
              </a:rPr>
              <a:t> </a:t>
            </a:r>
            <a:endParaRPr sz="2400" dirty="0">
              <a:latin typeface="Arial"/>
              <a:cs typeface="Arial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6192499"/>
              </p:ext>
            </p:extLst>
          </p:nvPr>
        </p:nvGraphicFramePr>
        <p:xfrm>
          <a:off x="362507" y="1853403"/>
          <a:ext cx="8418986" cy="18510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6774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415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205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8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Effort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FY</a:t>
                      </a:r>
                      <a:r>
                        <a:rPr sz="1800" b="1" spc="-7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Expiration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205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lang="en-US" sz="1800" dirty="0">
                          <a:latin typeface="Arial"/>
                          <a:cs typeface="Arial"/>
                        </a:rPr>
                        <a:t>GOCO/COCO: DDHU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lang="en-US" sz="1800" dirty="0">
                          <a:latin typeface="Arial"/>
                          <a:cs typeface="Arial"/>
                        </a:rPr>
                        <a:t>FY 2027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3937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5059657"/>
                  </a:ext>
                </a:extLst>
              </a:tr>
              <a:tr h="370205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lang="en-US" sz="1800" dirty="0">
                          <a:latin typeface="Arial"/>
                          <a:cs typeface="Arial"/>
                        </a:rPr>
                        <a:t>Professional Services Support (BD)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lang="en-US" sz="1800" dirty="0">
                          <a:latin typeface="Arial"/>
                          <a:cs typeface="Arial"/>
                        </a:rPr>
                        <a:t>FY 2027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3937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5120783"/>
                  </a:ext>
                </a:extLst>
              </a:tr>
              <a:tr h="370205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lang="en-US" sz="1800" dirty="0">
                          <a:latin typeface="Arial"/>
                          <a:cs typeface="Arial"/>
                        </a:rPr>
                        <a:t>Fire System Maintenance: DDSP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lang="en-US" sz="1800" dirty="0">
                          <a:latin typeface="Arial"/>
                          <a:cs typeface="Arial"/>
                        </a:rPr>
                        <a:t>FY 2027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3937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9344361"/>
                  </a:ext>
                </a:extLst>
              </a:tr>
              <a:tr h="370205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lang="en-US" sz="1800" dirty="0">
                          <a:latin typeface="Arial"/>
                          <a:cs typeface="Arial"/>
                        </a:rPr>
                        <a:t>Installation Support Services: DDJC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lang="en-US" sz="1800" dirty="0">
                          <a:latin typeface="Arial"/>
                          <a:cs typeface="Arial"/>
                        </a:rPr>
                        <a:t>FY 2027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3937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9488706"/>
                  </a:ext>
                </a:extLst>
              </a:tr>
            </a:tbl>
          </a:graphicData>
        </a:graphic>
      </p:graphicFrame>
      <p:sp>
        <p:nvSpPr>
          <p:cNvPr id="10" name="object 5">
            <a:extLst>
              <a:ext uri="{FF2B5EF4-FFF2-40B4-BE49-F238E27FC236}">
                <a16:creationId xmlns:a16="http://schemas.microsoft.com/office/drawing/2014/main" id="{CF341332-57F6-463E-8A57-7700ADCA3CE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281107" y="351200"/>
            <a:ext cx="5970179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24025" marR="5080" indent="-171196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Procuremen</a:t>
            </a:r>
            <a:r>
              <a:rPr lang="en-US" spc="-5" dirty="0"/>
              <a:t>t Forecast - Services</a:t>
            </a:r>
            <a:endParaRPr spc="-5" dirty="0"/>
          </a:p>
        </p:txBody>
      </p:sp>
    </p:spTree>
    <p:extLst>
      <p:ext uri="{BB962C8B-B14F-4D97-AF65-F5344CB8AC3E}">
        <p14:creationId xmlns:p14="http://schemas.microsoft.com/office/powerpoint/2010/main" val="41853817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dirty="0"/>
              <a:t>18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2822340" y="1323344"/>
            <a:ext cx="3499319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2400" b="1" spc="-5" dirty="0">
                <a:latin typeface="Arial"/>
                <a:cs typeface="Arial"/>
              </a:rPr>
              <a:t>Simplified Acquisitions</a:t>
            </a:r>
            <a:endParaRPr sz="2400" dirty="0">
              <a:latin typeface="Arial"/>
              <a:cs typeface="Arial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7354518"/>
              </p:ext>
            </p:extLst>
          </p:nvPr>
        </p:nvGraphicFramePr>
        <p:xfrm>
          <a:off x="362506" y="1947545"/>
          <a:ext cx="8418986" cy="14814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3384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05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205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8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Effort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FY</a:t>
                      </a:r>
                      <a:r>
                        <a:rPr sz="1800" b="1" spc="-7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Expiration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205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lang="en-US" sz="1800" dirty="0">
                          <a:latin typeface="Arial"/>
                          <a:cs typeface="Arial"/>
                        </a:rPr>
                        <a:t>Postage Meter Maintenance: DDNV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lang="en-US" sz="1800" dirty="0">
                          <a:latin typeface="Arial"/>
                          <a:cs typeface="Arial"/>
                        </a:rPr>
                        <a:t>FY 2027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3937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4264413"/>
                  </a:ext>
                </a:extLst>
              </a:tr>
              <a:tr h="370205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lang="en-US" sz="1800" dirty="0">
                          <a:latin typeface="Arial"/>
                          <a:cs typeface="Arial"/>
                        </a:rPr>
                        <a:t>Floor Dust &amp; Mop Service: DDPW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lang="en-US" sz="1800" dirty="0">
                          <a:latin typeface="Arial"/>
                          <a:cs typeface="Arial"/>
                        </a:rPr>
                        <a:t>FY 2027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3937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29913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lang="en-US" sz="1800" dirty="0">
                          <a:latin typeface="Arial"/>
                          <a:cs typeface="Arial"/>
                        </a:rPr>
                        <a:t>Ice Machine Maintenance: DDAA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lang="en-US" sz="1800" dirty="0">
                          <a:latin typeface="Arial"/>
                          <a:cs typeface="Arial"/>
                        </a:rPr>
                        <a:t>FY 2028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3937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0" name="object 5">
            <a:extLst>
              <a:ext uri="{FF2B5EF4-FFF2-40B4-BE49-F238E27FC236}">
                <a16:creationId xmlns:a16="http://schemas.microsoft.com/office/drawing/2014/main" id="{CF341332-57F6-463E-8A57-7700ADCA3CE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281107" y="351200"/>
            <a:ext cx="5970179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24025" marR="5080" indent="-171196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Procuremen</a:t>
            </a:r>
            <a:r>
              <a:rPr lang="en-US" spc="-5" dirty="0"/>
              <a:t>t Forecast - Services</a:t>
            </a:r>
            <a:endParaRPr spc="-5" dirty="0"/>
          </a:p>
        </p:txBody>
      </p:sp>
    </p:spTree>
    <p:extLst>
      <p:ext uri="{BB962C8B-B14F-4D97-AF65-F5344CB8AC3E}">
        <p14:creationId xmlns:p14="http://schemas.microsoft.com/office/powerpoint/2010/main" val="24239637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690759FC-7CB1-04F6-2324-396FC835370E}"/>
              </a:ext>
            </a:extLst>
          </p:cNvPr>
          <p:cNvGrpSpPr/>
          <p:nvPr/>
        </p:nvGrpSpPr>
        <p:grpSpPr>
          <a:xfrm>
            <a:off x="4722456" y="3715136"/>
            <a:ext cx="2206186" cy="1449534"/>
            <a:chOff x="4860321" y="5359741"/>
            <a:chExt cx="2206186" cy="986607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438A18D9-29D6-D6F9-E40D-58912A0D3FC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860321" y="6080827"/>
              <a:ext cx="2173961" cy="265521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8E297EA6-F2F4-AEB1-C380-47CE0A2A211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860322" y="5359741"/>
              <a:ext cx="2206185" cy="721087"/>
            </a:xfrm>
            <a:prstGeom prst="rect">
              <a:avLst/>
            </a:prstGeom>
          </p:spPr>
        </p:pic>
      </p:grp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0406C7E-46EF-B24E-8B25-69D927A08592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5" name="Title 3"/>
          <p:cNvSpPr txBox="1">
            <a:spLocks/>
          </p:cNvSpPr>
          <p:nvPr/>
        </p:nvSpPr>
        <p:spPr bwMode="auto">
          <a:xfrm>
            <a:off x="3192032" y="260881"/>
            <a:ext cx="6229873" cy="71596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>
              <a:lnSpc>
                <a:spcPct val="100000"/>
              </a:lnSpc>
              <a:spcBef>
                <a:spcPct val="0"/>
              </a:spcBef>
              <a:buNone/>
              <a:defRPr sz="2400" b="1">
                <a:solidFill>
                  <a:srgbClr val="4472C4">
                    <a:lumMod val="50000"/>
                  </a:srgbClr>
                </a:solidFill>
                <a:latin typeface="Arial" panose="020B0604020202020204"/>
                <a:ea typeface="+mj-ea"/>
                <a:cs typeface="+mj-cs"/>
              </a:defRPr>
            </a:lvl1pPr>
          </a:lstStyle>
          <a:p>
            <a:r>
              <a:rPr lang="en-US" dirty="0"/>
              <a:t>DLA Distribution</a:t>
            </a:r>
          </a:p>
          <a:p>
            <a:r>
              <a:rPr lang="en-US" dirty="0"/>
              <a:t>Spend Profile - Supplies</a:t>
            </a: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95079A46-1A9C-774D-EB23-C7DE12E450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62531" y="1238758"/>
            <a:ext cx="5173757" cy="50283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defTabSz="9144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Operational</a:t>
            </a:r>
          </a:p>
          <a:p>
            <a:pPr marL="800100" lvl="1" indent="-342900" defTabSz="9144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‒"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Boxes &amp; Envelopes</a:t>
            </a:r>
          </a:p>
          <a:p>
            <a:pPr marL="800100" lvl="1" indent="-342900" defTabSz="9144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‒"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Packaging Material (bubble wrap, sealed air)</a:t>
            </a:r>
          </a:p>
          <a:p>
            <a:pPr marL="800100" lvl="1" indent="-342900" defTabSz="9144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‒"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Pallets</a:t>
            </a:r>
          </a:p>
          <a:p>
            <a:pPr marL="342900" indent="-342900" defTabSz="9144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latin typeface="+mj-lt"/>
                <a:cs typeface="Times New Roman" panose="02020603050405020304" pitchFamily="18" charset="0"/>
              </a:rPr>
              <a:t>COVID Related &amp; Cold Chain</a:t>
            </a:r>
          </a:p>
          <a:p>
            <a:pPr marL="342900" indent="-342900" defTabSz="9144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latin typeface="+mj-lt"/>
                <a:cs typeface="Times New Roman" panose="02020603050405020304" pitchFamily="18" charset="0"/>
              </a:rPr>
              <a:t>Automated Material Handling Equipment </a:t>
            </a:r>
          </a:p>
          <a:p>
            <a:pPr marL="342900" indent="-342900" defTabSz="9144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latin typeface="+mj-lt"/>
                <a:cs typeface="Times New Roman" panose="02020603050405020304" pitchFamily="18" charset="0"/>
              </a:rPr>
              <a:t>Modernization/Communications (i.e. </a:t>
            </a:r>
            <a:r>
              <a:rPr lang="en-US" sz="2400" dirty="0" err="1">
                <a:latin typeface="+mj-lt"/>
                <a:cs typeface="Times New Roman" panose="02020603050405020304" pitchFamily="18" charset="0"/>
              </a:rPr>
              <a:t>Voicepick</a:t>
            </a:r>
            <a:r>
              <a:rPr lang="en-US" sz="2400" dirty="0">
                <a:latin typeface="+mj-lt"/>
                <a:cs typeface="Times New Roman" panose="02020603050405020304" pitchFamily="18" charset="0"/>
              </a:rPr>
              <a:t>)</a:t>
            </a:r>
          </a:p>
          <a:p>
            <a:pPr marL="342900" indent="-342900" defTabSz="9144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latin typeface="+mj-lt"/>
                <a:cs typeface="Times New Roman" panose="02020603050405020304" pitchFamily="18" charset="0"/>
              </a:rPr>
              <a:t>Office Supplies (i.e. Tape, labels)</a:t>
            </a:r>
          </a:p>
          <a:p>
            <a:pPr marL="342900" indent="-342900" defTabSz="9144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latin typeface="+mj-lt"/>
                <a:cs typeface="Times New Roman" panose="02020603050405020304" pitchFamily="18" charset="0"/>
              </a:rPr>
              <a:t>Facilities (i.e. Racking)</a:t>
            </a:r>
          </a:p>
          <a:p>
            <a:pPr marL="800100" marR="0" lvl="1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EB61DDFB-3D71-FA2F-DE8D-75A01E1080C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50448" y="1182174"/>
            <a:ext cx="2316059" cy="249019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8F2CEB3-A266-158F-13CE-6A207648D49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84044" y="3337702"/>
            <a:ext cx="2459956" cy="2585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6161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pc="-5" dirty="0">
                <a:cs typeface="Arial"/>
              </a:rPr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DLA Distribution J7 Information </a:t>
            </a:r>
          </a:p>
          <a:p>
            <a:r>
              <a:rPr lang="en-US" dirty="0"/>
              <a:t>Location Acronyms</a:t>
            </a:r>
          </a:p>
          <a:p>
            <a:r>
              <a:rPr lang="en-US" dirty="0"/>
              <a:t>How We Approach Business</a:t>
            </a:r>
          </a:p>
          <a:p>
            <a:r>
              <a:rPr lang="en-US" dirty="0"/>
              <a:t>Spend Profile – Services</a:t>
            </a:r>
          </a:p>
          <a:p>
            <a:r>
              <a:rPr lang="en-US" dirty="0"/>
              <a:t>Procurement Forecast – Services</a:t>
            </a:r>
          </a:p>
          <a:p>
            <a:r>
              <a:rPr lang="en-US" dirty="0"/>
              <a:t>Spend Profile – Supplies</a:t>
            </a:r>
          </a:p>
          <a:p>
            <a:r>
              <a:rPr lang="en-US" dirty="0"/>
              <a:t>Procurement Forecast – Supplies</a:t>
            </a:r>
          </a:p>
          <a:p>
            <a:r>
              <a:rPr lang="en-US" dirty="0"/>
              <a:t>Industry Engagement Plan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0353F-5ECB-4B50-B3EA-C871EA4E3F3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303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dirty="0"/>
              <a:t>20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510540" y="1451864"/>
            <a:ext cx="8067040" cy="4401846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266700" marR="944244" indent="-228600">
              <a:lnSpc>
                <a:spcPts val="2590"/>
              </a:lnSpc>
              <a:spcBef>
                <a:spcPts val="425"/>
              </a:spcBef>
              <a:buChar char="•"/>
              <a:tabLst>
                <a:tab pos="266700" algn="l"/>
              </a:tabLst>
            </a:pPr>
            <a:r>
              <a:rPr sz="2400" spc="-5" dirty="0">
                <a:latin typeface="Arial"/>
                <a:cs typeface="Arial"/>
              </a:rPr>
              <a:t>Categories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of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supply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requirements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are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based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upon </a:t>
            </a:r>
            <a:r>
              <a:rPr sz="2400" spc="-65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Distribution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Center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needs/budget</a:t>
            </a:r>
            <a:endParaRPr sz="2400" dirty="0">
              <a:latin typeface="Arial"/>
              <a:cs typeface="Arial"/>
            </a:endParaRPr>
          </a:p>
          <a:p>
            <a:pPr marL="723900" lvl="1" indent="-228600">
              <a:lnSpc>
                <a:spcPct val="100000"/>
              </a:lnSpc>
              <a:spcBef>
                <a:spcPts val="275"/>
              </a:spcBef>
              <a:buChar char="–"/>
              <a:tabLst>
                <a:tab pos="723900" algn="l"/>
              </a:tabLst>
            </a:pPr>
            <a:r>
              <a:rPr sz="2400" spc="-5" dirty="0">
                <a:latin typeface="Arial"/>
                <a:cs typeface="Arial"/>
              </a:rPr>
              <a:t>Material</a:t>
            </a:r>
            <a:r>
              <a:rPr sz="2400" spc="-10" dirty="0">
                <a:latin typeface="Arial"/>
                <a:cs typeface="Arial"/>
              </a:rPr>
              <a:t> Handling</a:t>
            </a:r>
            <a:r>
              <a:rPr sz="2400" spc="3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Equipment</a:t>
            </a:r>
            <a:endParaRPr sz="2400" dirty="0">
              <a:latin typeface="Arial"/>
              <a:cs typeface="Arial"/>
            </a:endParaRPr>
          </a:p>
          <a:p>
            <a:pPr marL="723900" lvl="1" indent="-228600">
              <a:lnSpc>
                <a:spcPct val="100000"/>
              </a:lnSpc>
              <a:spcBef>
                <a:spcPts val="315"/>
              </a:spcBef>
              <a:buChar char="–"/>
              <a:tabLst>
                <a:tab pos="723900" algn="l"/>
              </a:tabLst>
            </a:pPr>
            <a:r>
              <a:rPr lang="en-US" sz="2400" spc="-5" dirty="0">
                <a:latin typeface="Arial"/>
                <a:cs typeface="Arial"/>
              </a:rPr>
              <a:t>Racking, Cabinets, Bins, Shelving, Furniture</a:t>
            </a:r>
          </a:p>
          <a:p>
            <a:pPr marL="723900" lvl="1" indent="-228600">
              <a:lnSpc>
                <a:spcPct val="100000"/>
              </a:lnSpc>
              <a:spcBef>
                <a:spcPts val="315"/>
              </a:spcBef>
              <a:buChar char="–"/>
              <a:tabLst>
                <a:tab pos="723900" algn="l"/>
              </a:tabLst>
            </a:pPr>
            <a:r>
              <a:rPr sz="2400" spc="-5" dirty="0">
                <a:latin typeface="Arial"/>
                <a:cs typeface="Arial"/>
              </a:rPr>
              <a:t>Containers,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Packaging,</a:t>
            </a:r>
            <a:r>
              <a:rPr sz="2400" spc="2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and</a:t>
            </a:r>
            <a:r>
              <a:rPr sz="240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Packing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Supplies</a:t>
            </a:r>
            <a:r>
              <a:rPr sz="2400" spc="3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(Boxes)</a:t>
            </a:r>
            <a:endParaRPr sz="2400" dirty="0">
              <a:latin typeface="Arial"/>
              <a:cs typeface="Arial"/>
            </a:endParaRPr>
          </a:p>
          <a:p>
            <a:pPr marL="723900" lvl="1" indent="-228600">
              <a:lnSpc>
                <a:spcPct val="100000"/>
              </a:lnSpc>
              <a:spcBef>
                <a:spcPts val="315"/>
              </a:spcBef>
              <a:buChar char="–"/>
              <a:tabLst>
                <a:tab pos="723900" algn="l"/>
              </a:tabLst>
            </a:pPr>
            <a:r>
              <a:rPr sz="2400" spc="-5" dirty="0">
                <a:latin typeface="Arial"/>
                <a:cs typeface="Arial"/>
              </a:rPr>
              <a:t>Communication Equipment</a:t>
            </a:r>
            <a:endParaRPr sz="2400" dirty="0">
              <a:latin typeface="Arial"/>
              <a:cs typeface="Arial"/>
            </a:endParaRPr>
          </a:p>
          <a:p>
            <a:pPr marL="723900" lvl="1" indent="-228600">
              <a:lnSpc>
                <a:spcPct val="100000"/>
              </a:lnSpc>
              <a:spcBef>
                <a:spcPts val="310"/>
              </a:spcBef>
              <a:buChar char="–"/>
              <a:tabLst>
                <a:tab pos="723900" algn="l"/>
              </a:tabLst>
            </a:pPr>
            <a:r>
              <a:rPr sz="2400" spc="-10" dirty="0">
                <a:latin typeface="Arial"/>
                <a:cs typeface="Arial"/>
              </a:rPr>
              <a:t>Office</a:t>
            </a:r>
            <a:r>
              <a:rPr sz="2400" spc="-3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Supplies</a:t>
            </a:r>
            <a:r>
              <a:rPr sz="2400" spc="3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and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Devices</a:t>
            </a:r>
            <a:endParaRPr sz="2400" dirty="0">
              <a:latin typeface="Arial"/>
              <a:cs typeface="Arial"/>
            </a:endParaRPr>
          </a:p>
          <a:p>
            <a:pPr marL="266700" marR="303530" indent="-228600">
              <a:lnSpc>
                <a:spcPts val="2590"/>
              </a:lnSpc>
              <a:spcBef>
                <a:spcPts val="1240"/>
              </a:spcBef>
              <a:buChar char="•"/>
              <a:tabLst>
                <a:tab pos="266700" algn="l"/>
              </a:tabLst>
            </a:pPr>
            <a:r>
              <a:rPr sz="2400" spc="-5" dirty="0">
                <a:latin typeface="Arial"/>
                <a:cs typeface="Arial"/>
              </a:rPr>
              <a:t>Supply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requirements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traditionally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increase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during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FY</a:t>
            </a:r>
            <a:r>
              <a:rPr sz="2400" spc="-5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4</a:t>
            </a:r>
            <a:r>
              <a:rPr sz="2400" spc="-7" baseline="24305" dirty="0">
                <a:latin typeface="Arial"/>
                <a:cs typeface="Arial"/>
              </a:rPr>
              <a:t>th </a:t>
            </a:r>
            <a:r>
              <a:rPr sz="2400" spc="-644" baseline="24305" dirty="0">
                <a:latin typeface="Arial"/>
                <a:cs typeface="Arial"/>
              </a:rPr>
              <a:t> </a:t>
            </a:r>
            <a:r>
              <a:rPr sz="2400" spc="5" dirty="0">
                <a:latin typeface="Arial"/>
                <a:cs typeface="Arial"/>
              </a:rPr>
              <a:t>Q</a:t>
            </a:r>
            <a:r>
              <a:rPr lang="en-US" sz="2400" spc="5" dirty="0">
                <a:latin typeface="Arial"/>
                <a:cs typeface="Arial"/>
              </a:rPr>
              <a:t>uarter</a:t>
            </a:r>
            <a:endParaRPr sz="2400" dirty="0">
              <a:latin typeface="Arial"/>
              <a:cs typeface="Arial"/>
            </a:endParaRPr>
          </a:p>
          <a:p>
            <a:pPr marL="266700" marR="1118235" indent="-228600">
              <a:lnSpc>
                <a:spcPts val="2590"/>
              </a:lnSpc>
              <a:spcBef>
                <a:spcPts val="1205"/>
              </a:spcBef>
              <a:buChar char="•"/>
              <a:tabLst>
                <a:tab pos="266700" algn="l"/>
              </a:tabLst>
            </a:pPr>
            <a:r>
              <a:rPr sz="2400" spc="-5" dirty="0">
                <a:latin typeface="Arial"/>
                <a:cs typeface="Arial"/>
              </a:rPr>
              <a:t>Monitor</a:t>
            </a:r>
            <a:r>
              <a:rPr sz="240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Contract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Opportunities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at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SAM.</a:t>
            </a:r>
            <a:r>
              <a:rPr lang="en-US" sz="2400" spc="-5" dirty="0">
                <a:latin typeface="Arial"/>
                <a:cs typeface="Arial"/>
              </a:rPr>
              <a:t>gov</a:t>
            </a:r>
            <a:r>
              <a:rPr sz="240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under </a:t>
            </a:r>
            <a:r>
              <a:rPr sz="2400" spc="-65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DODAAC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SP3300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9" name="object 5">
            <a:extLst>
              <a:ext uri="{FF2B5EF4-FFF2-40B4-BE49-F238E27FC236}">
                <a16:creationId xmlns:a16="http://schemas.microsoft.com/office/drawing/2014/main" id="{55ED592C-6E4E-4DA9-8F91-192D6E650BE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281107" y="351200"/>
            <a:ext cx="5970179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24025" marR="5080" indent="-171196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Procuremen</a:t>
            </a:r>
            <a:r>
              <a:rPr lang="en-US" spc="-5" dirty="0"/>
              <a:t>t Forecast - Supplies</a:t>
            </a:r>
            <a:endParaRPr spc="-5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dirty="0"/>
              <a:t>21</a:t>
            </a:fld>
            <a:endParaRPr dirty="0"/>
          </a:p>
        </p:txBody>
      </p:sp>
      <p:graphicFrame>
        <p:nvGraphicFramePr>
          <p:cNvPr id="3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4695277"/>
              </p:ext>
            </p:extLst>
          </p:nvPr>
        </p:nvGraphicFramePr>
        <p:xfrm>
          <a:off x="4687865" y="2157974"/>
          <a:ext cx="4251960" cy="297141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2519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9979">
                <a:tc>
                  <a:txBody>
                    <a:bodyPr/>
                    <a:lstStyle/>
                    <a:p>
                      <a:pPr marL="918844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8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FY2</a:t>
                      </a:r>
                      <a:r>
                        <a:rPr lang="en-US" sz="18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6</a:t>
                      </a:r>
                      <a:r>
                        <a:rPr sz="180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(Re)Solicitations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205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lang="en-US" sz="1800" spc="-5" dirty="0">
                          <a:latin typeface="Arial"/>
                          <a:cs typeface="Arial"/>
                        </a:rPr>
                        <a:t>Sheet Metal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6316107"/>
                  </a:ext>
                </a:extLst>
              </a:tr>
              <a:tr h="370205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lang="en-US" sz="1800" dirty="0">
                          <a:latin typeface="Arial"/>
                          <a:cs typeface="Arial"/>
                        </a:rPr>
                        <a:t>Nails and Screws 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2142050"/>
                  </a:ext>
                </a:extLst>
              </a:tr>
              <a:tr h="370205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lang="en-US" sz="1800" dirty="0">
                          <a:latin typeface="Arial"/>
                          <a:cs typeface="Arial"/>
                        </a:rPr>
                        <a:t>Insulated Thermal Shipping Containers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205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lang="en-US" sz="1800" dirty="0">
                          <a:latin typeface="Arial"/>
                          <a:cs typeface="Arial"/>
                        </a:rPr>
                        <a:t>Wooden Shipping Containers - DDOO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3936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6366186"/>
                  </a:ext>
                </a:extLst>
              </a:tr>
              <a:tr h="370205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lang="en-US" sz="1800" dirty="0">
                          <a:latin typeface="Arial"/>
                          <a:cs typeface="Arial"/>
                        </a:rPr>
                        <a:t>Sandpaper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3936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5578972"/>
                  </a:ext>
                </a:extLst>
              </a:tr>
              <a:tr h="370205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lang="en-US" sz="1800" dirty="0">
                          <a:latin typeface="Arial"/>
                          <a:cs typeface="Arial"/>
                        </a:rPr>
                        <a:t>Batteries &amp; Chargers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7789248"/>
                  </a:ext>
                </a:extLst>
              </a:tr>
              <a:tr h="370205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lang="en-US" sz="1800" dirty="0">
                          <a:latin typeface="Arial"/>
                          <a:cs typeface="Arial"/>
                        </a:rPr>
                        <a:t>SPI Containers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8603892"/>
                  </a:ext>
                </a:extLst>
              </a:tr>
            </a:tbl>
          </a:graphicData>
        </a:graphic>
      </p:graphicFrame>
      <p:sp>
        <p:nvSpPr>
          <p:cNvPr id="4" name="object 4"/>
          <p:cNvSpPr txBox="1"/>
          <p:nvPr/>
        </p:nvSpPr>
        <p:spPr>
          <a:xfrm>
            <a:off x="272684" y="1442641"/>
            <a:ext cx="8414116" cy="67133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828800">
              <a:lnSpc>
                <a:spcPct val="100000"/>
              </a:lnSpc>
              <a:spcBef>
                <a:spcPts val="95"/>
              </a:spcBef>
            </a:pPr>
            <a:r>
              <a:rPr lang="en-US" sz="2200" b="1" spc="-5" dirty="0">
                <a:latin typeface="Arial"/>
                <a:cs typeface="Arial"/>
              </a:rPr>
              <a:t>Containers, Packaging, and Packaging Supplies</a:t>
            </a:r>
            <a:endParaRPr sz="2200" dirty="0">
              <a:latin typeface="Arial"/>
              <a:cs typeface="Arial"/>
            </a:endParaRPr>
          </a:p>
          <a:p>
            <a:pPr marL="284480" indent="-229235">
              <a:lnSpc>
                <a:spcPct val="100000"/>
              </a:lnSpc>
              <a:spcBef>
                <a:spcPts val="75"/>
              </a:spcBef>
              <a:buChar char="•"/>
              <a:tabLst>
                <a:tab pos="284480" algn="l"/>
                <a:tab pos="285115" algn="l"/>
              </a:tabLst>
            </a:pPr>
            <a:r>
              <a:rPr lang="en-US" sz="2000" spc="-5" dirty="0">
                <a:latin typeface="Arial"/>
                <a:cs typeface="Arial"/>
              </a:rPr>
              <a:t>Long Term Contracts/IDIQ</a:t>
            </a:r>
            <a:endParaRPr sz="2200" dirty="0">
              <a:latin typeface="Arial"/>
              <a:cs typeface="Arial"/>
            </a:endParaRPr>
          </a:p>
        </p:txBody>
      </p:sp>
      <p:sp>
        <p:nvSpPr>
          <p:cNvPr id="13" name="object 5">
            <a:extLst>
              <a:ext uri="{FF2B5EF4-FFF2-40B4-BE49-F238E27FC236}">
                <a16:creationId xmlns:a16="http://schemas.microsoft.com/office/drawing/2014/main" id="{AE3D8080-5044-460F-975E-C624AEBB5CA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281107" y="351200"/>
            <a:ext cx="5970179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24025" marR="5080" indent="-171196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Procuremen</a:t>
            </a:r>
            <a:r>
              <a:rPr lang="en-US" spc="-5" dirty="0"/>
              <a:t>t Forecast - Supplies</a:t>
            </a:r>
            <a:endParaRPr spc="-5" dirty="0"/>
          </a:p>
        </p:txBody>
      </p:sp>
      <p:graphicFrame>
        <p:nvGraphicFramePr>
          <p:cNvPr id="2" name="object 4">
            <a:extLst>
              <a:ext uri="{FF2B5EF4-FFF2-40B4-BE49-F238E27FC236}">
                <a16:creationId xmlns:a16="http://schemas.microsoft.com/office/drawing/2014/main" id="{7E2694A1-AED1-2DFA-4C23-E7E8EBC182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1730019"/>
              </p:ext>
            </p:extLst>
          </p:nvPr>
        </p:nvGraphicFramePr>
        <p:xfrm>
          <a:off x="204175" y="2157974"/>
          <a:ext cx="4367825" cy="407733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3678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205">
                <a:tc>
                  <a:txBody>
                    <a:bodyPr/>
                    <a:lstStyle/>
                    <a:p>
                      <a:pPr marL="91440"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lang="en-US" sz="18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FY25 (Re)Solicitations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90805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1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-1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/>
                        </a:rPr>
                        <a:t>Corrugated</a:t>
                      </a:r>
                      <a:r>
                        <a:rPr kumimoji="0" lang="en-US" sz="1800" b="0" i="0" u="none" strike="noStrike" kern="1200" cap="none" spc="15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/>
                        </a:rPr>
                        <a:t> </a:t>
                      </a:r>
                      <a:r>
                        <a:rPr kumimoji="0" lang="en-US" sz="1800" b="0" i="0" u="none" strike="noStrike" kern="1200" cap="none" spc="-1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/>
                        </a:rPr>
                        <a:t>Fiberboard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52287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90805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-5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/>
                        </a:rPr>
                        <a:t>Gel</a:t>
                      </a:r>
                      <a:r>
                        <a:rPr kumimoji="0" lang="en-US" sz="1800" b="0" i="0" u="none" strike="noStrike" kern="1200" cap="none" spc="-2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/>
                        </a:rPr>
                        <a:t> </a:t>
                      </a:r>
                      <a:r>
                        <a:rPr kumimoji="0" lang="en-US" sz="1800" b="0" i="0" u="none" strike="noStrike" kern="1200" cap="none" spc="-5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/>
                        </a:rPr>
                        <a:t>Packs/Cold</a:t>
                      </a:r>
                      <a:r>
                        <a:rPr kumimoji="0" lang="en-US" sz="1800" b="0" i="0" u="none" strike="noStrike" kern="1200" cap="none" spc="-15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/>
                        </a:rPr>
                        <a:t> </a:t>
                      </a:r>
                      <a:r>
                        <a:rPr kumimoji="0" lang="en-US" sz="1800" b="0" i="0" u="none" strike="noStrike" kern="1200" cap="none" spc="-1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/>
                        </a:rPr>
                        <a:t>Storage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39093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90805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1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/>
                        </a:rPr>
                        <a:t>Packaging Materials &amp; Envelopes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70414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90805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-5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/>
                        </a:rPr>
                        <a:t>Plastic</a:t>
                      </a:r>
                      <a:r>
                        <a:rPr kumimoji="0" lang="en-US" sz="1800" b="0" i="0" u="none" strike="noStrike" kern="1200" cap="none" spc="-1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/>
                        </a:rPr>
                        <a:t> </a:t>
                      </a:r>
                      <a:r>
                        <a:rPr kumimoji="0" lang="en-US" sz="1800" b="0" i="0" u="none" strike="noStrike" kern="1200" cap="none" spc="-5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/>
                        </a:rPr>
                        <a:t>Bags</a:t>
                      </a:r>
                      <a:r>
                        <a:rPr kumimoji="0" lang="en-US" sz="1800" b="0" i="0" u="none" strike="noStrike" kern="1200" cap="none" spc="1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/>
                        </a:rPr>
                        <a:t> </a:t>
                      </a: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/>
                        </a:rPr>
                        <a:t>&amp;</a:t>
                      </a:r>
                      <a:r>
                        <a:rPr kumimoji="0" lang="en-US" sz="1800" b="0" i="0" u="none" strike="noStrike" kern="1200" cap="none" spc="-2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/>
                        </a:rPr>
                        <a:t> </a:t>
                      </a:r>
                      <a:r>
                        <a:rPr kumimoji="0" lang="en-US" sz="1800" b="0" i="0" u="none" strike="noStrike" kern="1200" cap="none" spc="-1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/>
                        </a:rPr>
                        <a:t>Heat-Sealed</a:t>
                      </a:r>
                      <a:r>
                        <a:rPr kumimoji="0" lang="en-US" sz="1800" b="0" i="0" u="none" strike="noStrike" kern="1200" cap="none" spc="5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/>
                        </a:rPr>
                        <a:t> </a:t>
                      </a:r>
                      <a:r>
                        <a:rPr kumimoji="0" lang="en-US" sz="1800" b="0" i="0" u="none" strike="noStrike" kern="1200" cap="none" spc="-1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/>
                        </a:rPr>
                        <a:t>Bags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815514"/>
                  </a:ext>
                </a:extLst>
              </a:tr>
              <a:tr h="370205">
                <a:tc>
                  <a:txBody>
                    <a:bodyPr/>
                    <a:lstStyle/>
                    <a:p>
                      <a:pPr marL="90805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-5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/>
                        </a:rPr>
                        <a:t>Plastic</a:t>
                      </a:r>
                      <a:r>
                        <a:rPr kumimoji="0" lang="en-US" sz="1800" b="0" i="0" u="none" strike="noStrike" kern="1200" cap="none" spc="-2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/>
                        </a:rPr>
                        <a:t> </a:t>
                      </a:r>
                      <a:r>
                        <a:rPr kumimoji="0" lang="en-US" sz="1800" b="0" i="0" u="none" strike="noStrike" kern="1200" cap="none" spc="-5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/>
                        </a:rPr>
                        <a:t>Film</a:t>
                      </a:r>
                      <a:r>
                        <a:rPr kumimoji="0" lang="en-US" sz="1800" b="0" i="0" u="none" strike="noStrike" kern="1200" cap="none" spc="-15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/>
                        </a:rPr>
                        <a:t> </a:t>
                      </a: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/>
                        </a:rPr>
                        <a:t>&amp;</a:t>
                      </a:r>
                      <a:r>
                        <a:rPr kumimoji="0" lang="en-US" sz="1800" b="0" i="0" u="none" strike="noStrike" kern="1200" cap="none" spc="-15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/>
                        </a:rPr>
                        <a:t> </a:t>
                      </a:r>
                      <a:r>
                        <a:rPr kumimoji="0" lang="en-US" sz="1800" b="0" i="0" u="none" strike="noStrike" kern="1200" cap="none" spc="-5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/>
                        </a:rPr>
                        <a:t>Sheets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1800" spc="-10" dirty="0">
                          <a:latin typeface="Arial"/>
                          <a:cs typeface="Arial"/>
                        </a:rPr>
                        <a:t>Cleaning</a:t>
                      </a:r>
                      <a:r>
                        <a:rPr sz="1800" spc="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&amp;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Polishing</a:t>
                      </a:r>
                      <a:r>
                        <a:rPr sz="1800" spc="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Compounds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3936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205">
                <a:tc>
                  <a:txBody>
                    <a:bodyPr/>
                    <a:lstStyle/>
                    <a:p>
                      <a:pPr marL="90805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+mn-lt"/>
                          <a:cs typeface="Arial"/>
                        </a:rPr>
                        <a:t>Misc Materials Handling Equipment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90805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/>
                        </a:rPr>
                        <a:t>Tires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90805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/>
                        </a:rPr>
                        <a:t>Firefighter Personal Protective Equipment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90805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1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/>
                        </a:rPr>
                        <a:t>Safety Shoe Footwear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629772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dirty="0"/>
              <a:t>22</a:t>
            </a:fld>
            <a:endParaRPr dirty="0"/>
          </a:p>
        </p:txBody>
      </p:sp>
      <p:sp>
        <p:nvSpPr>
          <p:cNvPr id="6" name="object 6"/>
          <p:cNvSpPr txBox="1"/>
          <p:nvPr/>
        </p:nvSpPr>
        <p:spPr>
          <a:xfrm>
            <a:off x="819932" y="1308962"/>
            <a:ext cx="5935980" cy="901529"/>
          </a:xfrm>
          <a:prstGeom prst="rect">
            <a:avLst/>
          </a:prstGeom>
        </p:spPr>
        <p:txBody>
          <a:bodyPr vert="horz" wrap="square" lIns="0" tIns="138430" rIns="0" bIns="0" rtlCol="0">
            <a:spAutoFit/>
          </a:bodyPr>
          <a:lstStyle/>
          <a:p>
            <a:pPr marL="2173605">
              <a:lnSpc>
                <a:spcPct val="100000"/>
              </a:lnSpc>
              <a:spcBef>
                <a:spcPts val="1090"/>
              </a:spcBef>
            </a:pPr>
            <a:r>
              <a:rPr sz="2200" b="1" spc="-5" dirty="0">
                <a:latin typeface="Arial"/>
                <a:cs typeface="Arial"/>
              </a:rPr>
              <a:t>Office</a:t>
            </a:r>
            <a:r>
              <a:rPr sz="2200" b="1" spc="10" dirty="0">
                <a:latin typeface="Arial"/>
                <a:cs typeface="Arial"/>
              </a:rPr>
              <a:t> </a:t>
            </a:r>
            <a:r>
              <a:rPr sz="2200" b="1" spc="-5" dirty="0">
                <a:latin typeface="Arial"/>
                <a:cs typeface="Arial"/>
              </a:rPr>
              <a:t>Supplies</a:t>
            </a:r>
            <a:r>
              <a:rPr sz="2200" b="1" spc="10" dirty="0">
                <a:latin typeface="Arial"/>
                <a:cs typeface="Arial"/>
              </a:rPr>
              <a:t> </a:t>
            </a:r>
            <a:r>
              <a:rPr sz="2200" b="1" spc="-5" dirty="0">
                <a:latin typeface="Arial"/>
                <a:cs typeface="Arial"/>
              </a:rPr>
              <a:t>and Devices</a:t>
            </a:r>
            <a:endParaRPr sz="2200" dirty="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910"/>
              </a:spcBef>
              <a:buChar char="•"/>
              <a:tabLst>
                <a:tab pos="240665" algn="l"/>
                <a:tab pos="241300" algn="l"/>
              </a:tabLst>
            </a:pPr>
            <a:r>
              <a:rPr sz="2000" dirty="0">
                <a:latin typeface="Arial"/>
                <a:cs typeface="Arial"/>
              </a:rPr>
              <a:t>Long</a:t>
            </a:r>
            <a:r>
              <a:rPr sz="2000" spc="-80" dirty="0">
                <a:latin typeface="Arial"/>
                <a:cs typeface="Arial"/>
              </a:rPr>
              <a:t> </a:t>
            </a:r>
            <a:r>
              <a:rPr sz="2000" spc="-55" dirty="0">
                <a:latin typeface="Arial"/>
                <a:cs typeface="Arial"/>
              </a:rPr>
              <a:t>Term </a:t>
            </a:r>
            <a:r>
              <a:rPr sz="2000" dirty="0">
                <a:latin typeface="Arial"/>
                <a:cs typeface="Arial"/>
              </a:rPr>
              <a:t>Contracts</a:t>
            </a:r>
            <a:r>
              <a:rPr lang="en-US" sz="2000" dirty="0">
                <a:latin typeface="Arial"/>
                <a:cs typeface="Arial"/>
              </a:rPr>
              <a:t>/IDIQ</a:t>
            </a:r>
            <a:endParaRPr sz="2000" dirty="0">
              <a:latin typeface="Arial"/>
              <a:cs typeface="Arial"/>
            </a:endParaRPr>
          </a:p>
        </p:txBody>
      </p:sp>
      <p:graphicFrame>
        <p:nvGraphicFramePr>
          <p:cNvPr id="7" name="object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9454342"/>
              </p:ext>
            </p:extLst>
          </p:nvPr>
        </p:nvGraphicFramePr>
        <p:xfrm>
          <a:off x="4663440" y="2283084"/>
          <a:ext cx="4251960" cy="7416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2519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59926">
                <a:tc>
                  <a:txBody>
                    <a:bodyPr/>
                    <a:lstStyle/>
                    <a:p>
                      <a:pPr marL="918844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8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FY2</a:t>
                      </a:r>
                      <a:r>
                        <a:rPr lang="en-US" sz="18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6</a:t>
                      </a:r>
                      <a:r>
                        <a:rPr sz="180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(Re)Solicitations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754">
                <a:tc>
                  <a:txBody>
                    <a:bodyPr/>
                    <a:lstStyle/>
                    <a:p>
                      <a:pPr marL="90805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1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+mn-lt"/>
                          <a:cs typeface="Arial"/>
                        </a:rPr>
                        <a:t>Toner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3" name="object 5">
            <a:extLst>
              <a:ext uri="{FF2B5EF4-FFF2-40B4-BE49-F238E27FC236}">
                <a16:creationId xmlns:a16="http://schemas.microsoft.com/office/drawing/2014/main" id="{AE3D8080-5044-460F-975E-C624AEBB5CA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281107" y="351200"/>
            <a:ext cx="5970179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24025" marR="5080" indent="-171196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Procuremen</a:t>
            </a:r>
            <a:r>
              <a:rPr lang="en-US" spc="-5" dirty="0"/>
              <a:t>t Forecast - Supplies</a:t>
            </a:r>
            <a:endParaRPr spc="-5" dirty="0"/>
          </a:p>
        </p:txBody>
      </p:sp>
      <p:graphicFrame>
        <p:nvGraphicFramePr>
          <p:cNvPr id="5" name="object 7">
            <a:extLst>
              <a:ext uri="{FF2B5EF4-FFF2-40B4-BE49-F238E27FC236}">
                <a16:creationId xmlns:a16="http://schemas.microsoft.com/office/drawing/2014/main" id="{61B159F2-03B6-9D7D-249C-1EA7D500E0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5163885"/>
              </p:ext>
            </p:extLst>
          </p:nvPr>
        </p:nvGraphicFramePr>
        <p:xfrm>
          <a:off x="228601" y="2283084"/>
          <a:ext cx="4251960" cy="7416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2519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918844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8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FY2</a:t>
                      </a:r>
                      <a:r>
                        <a:rPr lang="en-US" sz="18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5</a:t>
                      </a:r>
                      <a:r>
                        <a:rPr sz="180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(Re)Solicitations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90805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1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/>
                        </a:rPr>
                        <a:t>Voice Pick Labels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092116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dirty="0"/>
              <a:t>23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1484852" y="1214901"/>
            <a:ext cx="6569476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latin typeface="Arial"/>
                <a:cs typeface="Arial"/>
              </a:rPr>
              <a:t>Long</a:t>
            </a:r>
            <a:r>
              <a:rPr sz="2400" b="1" spc="-15" dirty="0">
                <a:latin typeface="Arial"/>
                <a:cs typeface="Arial"/>
              </a:rPr>
              <a:t> </a:t>
            </a:r>
            <a:r>
              <a:rPr sz="2400" b="1" spc="-50" dirty="0">
                <a:latin typeface="Arial"/>
                <a:cs typeface="Arial"/>
              </a:rPr>
              <a:t>Term</a:t>
            </a:r>
            <a:r>
              <a:rPr sz="2400" b="1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Enterprise</a:t>
            </a:r>
            <a:r>
              <a:rPr sz="2400" b="1" spc="-15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Supply</a:t>
            </a:r>
            <a:r>
              <a:rPr sz="2400" b="1" spc="-10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Contracts</a:t>
            </a:r>
            <a:r>
              <a:rPr lang="en-US" sz="2400" b="1" spc="-5" dirty="0">
                <a:latin typeface="Arial"/>
                <a:cs typeface="Arial"/>
              </a:rPr>
              <a:t> </a:t>
            </a:r>
            <a:endParaRPr sz="1000" dirty="0">
              <a:latin typeface="Arial"/>
              <a:cs typeface="Arial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1819665"/>
              </p:ext>
            </p:extLst>
          </p:nvPr>
        </p:nvGraphicFramePr>
        <p:xfrm>
          <a:off x="457517" y="1597057"/>
          <a:ext cx="8228965" cy="111188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8025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264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20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8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Effort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FY</a:t>
                      </a:r>
                      <a:r>
                        <a:rPr sz="1800" b="1" spc="-7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Expiration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lang="en-US" sz="1800" dirty="0">
                          <a:latin typeface="Arial"/>
                          <a:cs typeface="Arial"/>
                        </a:rPr>
                        <a:t>Special Purpose Clothing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lang="en-US" sz="1800" dirty="0">
                          <a:latin typeface="Arial"/>
                          <a:cs typeface="Arial"/>
                        </a:rPr>
                        <a:t>FY 2027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3873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1229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lang="en-US" sz="1800" dirty="0">
                          <a:latin typeface="Arial"/>
                          <a:cs typeface="Arial"/>
                        </a:rPr>
                        <a:t>Nails and Screws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lang="en-US" sz="1800" dirty="0">
                          <a:latin typeface="Arial"/>
                          <a:cs typeface="Arial"/>
                        </a:rPr>
                        <a:t>FY 2027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3873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9944659"/>
                  </a:ext>
                </a:extLst>
              </a:tr>
            </a:tbl>
          </a:graphicData>
        </a:graphic>
      </p:graphicFrame>
      <p:sp>
        <p:nvSpPr>
          <p:cNvPr id="10" name="object 5">
            <a:extLst>
              <a:ext uri="{FF2B5EF4-FFF2-40B4-BE49-F238E27FC236}">
                <a16:creationId xmlns:a16="http://schemas.microsoft.com/office/drawing/2014/main" id="{44C6212D-9FDA-4575-AF55-895F3EF6220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281107" y="351200"/>
            <a:ext cx="5970179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24025" marR="5080" indent="-171196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Procuremen</a:t>
            </a:r>
            <a:r>
              <a:rPr lang="en-US" spc="-5" dirty="0"/>
              <a:t>t Forecast - Supplies</a:t>
            </a:r>
            <a:endParaRPr spc="-5" dirty="0"/>
          </a:p>
        </p:txBody>
      </p:sp>
    </p:spTree>
    <p:extLst>
      <p:ext uri="{BB962C8B-B14F-4D97-AF65-F5344CB8AC3E}">
        <p14:creationId xmlns:p14="http://schemas.microsoft.com/office/powerpoint/2010/main" val="148057442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0406C7E-46EF-B24E-8B25-69D927A08592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955865" y="170329"/>
            <a:ext cx="6996182" cy="1055600"/>
          </a:xfr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altLang="en-US" dirty="0">
                <a:solidFill>
                  <a:srgbClr val="4472C4">
                    <a:lumMod val="50000"/>
                  </a:srgbClr>
                </a:solidFill>
                <a:latin typeface="Arial" panose="020B0604020202020204"/>
              </a:rPr>
              <a:t>DLA Distribution J7 </a:t>
            </a:r>
            <a:br>
              <a:rPr lang="en-US" altLang="en-US" dirty="0">
                <a:solidFill>
                  <a:srgbClr val="4472C4">
                    <a:lumMod val="50000"/>
                  </a:srgbClr>
                </a:solidFill>
                <a:latin typeface="Arial" panose="020B0604020202020204"/>
              </a:rPr>
            </a:br>
            <a:r>
              <a:rPr lang="en-US" altLang="en-US" dirty="0">
                <a:solidFill>
                  <a:srgbClr val="4472C4">
                    <a:lumMod val="50000"/>
                  </a:srgbClr>
                </a:solidFill>
                <a:latin typeface="Arial" panose="020B0604020202020204"/>
              </a:rPr>
              <a:t>Industry Engagement  Plan</a:t>
            </a:r>
            <a:endParaRPr lang="en-US" dirty="0">
              <a:solidFill>
                <a:srgbClr val="4472C4">
                  <a:lumMod val="50000"/>
                </a:srgbClr>
              </a:solidFill>
              <a:latin typeface="Arial" panose="020B0604020202020204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3041175" y="1119317"/>
            <a:ext cx="6102825" cy="268073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376092"/>
            </a:solidFill>
          </a:ln>
        </p:spPr>
        <p:txBody>
          <a:bodyPr wrap="square">
            <a:spAutoFit/>
          </a:bodyPr>
          <a:lstStyle/>
          <a:p>
            <a:pPr algn="ctr" eaLnBrk="1" hangingPunct="1">
              <a:lnSpc>
                <a:spcPct val="90000"/>
              </a:lnSpc>
              <a:spcBef>
                <a:spcPct val="10000"/>
              </a:spcBef>
              <a:defRPr/>
            </a:pPr>
            <a:r>
              <a:rPr lang="en-US" altLang="en-U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DLA Director’s Intent</a:t>
            </a:r>
            <a:endParaRPr lang="en-US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90000"/>
              </a:lnSpc>
              <a:spcBef>
                <a:spcPct val="10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Warfighter Always is our #1 priority </a:t>
            </a:r>
          </a:p>
          <a:p>
            <a:pPr marL="285750" indent="-285750">
              <a:lnSpc>
                <a:spcPct val="90000"/>
              </a:lnSpc>
              <a:spcBef>
                <a:spcPct val="10000"/>
              </a:spcBef>
              <a:buFont typeface="Arial" panose="020B0604020202020204" pitchFamily="34" charset="0"/>
              <a:buChar char="•"/>
              <a:defRPr/>
            </a:pPr>
            <a:endParaRPr lang="en-US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90000"/>
              </a:lnSpc>
              <a:spcBef>
                <a:spcPct val="10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DLA’s Strategic Plan meets the evolving requirements of the Warfighter and the Nation with a target transformative approach encompassing the most critical priorities for the next five years</a:t>
            </a:r>
          </a:p>
          <a:p>
            <a:pPr marL="285750" indent="-285750">
              <a:lnSpc>
                <a:spcPct val="90000"/>
              </a:lnSpc>
              <a:spcBef>
                <a:spcPct val="10000"/>
              </a:spcBef>
              <a:buFont typeface="Arial" panose="020B0604020202020204" pitchFamily="34" charset="0"/>
              <a:buChar char="•"/>
              <a:defRPr/>
            </a:pPr>
            <a:endParaRPr lang="en-US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90000"/>
              </a:lnSpc>
              <a:spcBef>
                <a:spcPct val="10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To reflect current conditions, DLA introduced a refreshed Industry Engagement Plan to supplement the DLA Strategic Plan 2021-2026</a:t>
            </a:r>
            <a:endParaRPr lang="en-US" alt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473387" y="3860854"/>
            <a:ext cx="4670612" cy="2592397"/>
          </a:xfrm>
          <a:solidFill>
            <a:schemeClr val="accent2">
              <a:lumMod val="20000"/>
              <a:lumOff val="80000"/>
            </a:schemeClr>
          </a:solidFill>
          <a:ln>
            <a:solidFill>
              <a:srgbClr val="376092"/>
            </a:solidFill>
          </a:ln>
        </p:spPr>
        <p:txBody>
          <a:bodyPr>
            <a:normAutofit fontScale="85000" lnSpcReduction="10000"/>
          </a:bodyPr>
          <a:lstStyle/>
          <a:p>
            <a:pPr marL="0" lvl="0" indent="0" algn="ctr" defTabSz="457200" eaLnBrk="1" fontAlgn="auto" hangingPunct="1">
              <a:lnSpc>
                <a:spcPct val="90000"/>
              </a:lnSpc>
              <a:spcBef>
                <a:spcPct val="10000"/>
              </a:spcBef>
              <a:spcAft>
                <a:spcPts val="0"/>
              </a:spcAft>
              <a:buNone/>
              <a:defRPr/>
            </a:pPr>
            <a:r>
              <a:rPr lang="en-US" altLang="en-US" sz="1700" b="1" u="sng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Metrics to performing against this plan include:</a:t>
            </a:r>
          </a:p>
          <a:p>
            <a:pPr defTabSz="457200" eaLnBrk="1" fontAlgn="auto" hangingPunct="1">
              <a:lnSpc>
                <a:spcPct val="110000"/>
              </a:lnSpc>
              <a:spcBef>
                <a:spcPts val="184"/>
              </a:spcBef>
              <a:spcAft>
                <a:spcPts val="0"/>
              </a:spcAft>
              <a:defRPr/>
            </a:pPr>
            <a:r>
              <a:rPr lang="en-US" altLang="en-US" sz="17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Manage acquisition performance</a:t>
            </a:r>
          </a:p>
          <a:p>
            <a:pPr defTabSz="457200" eaLnBrk="1" fontAlgn="auto" hangingPunct="1">
              <a:lnSpc>
                <a:spcPct val="110000"/>
              </a:lnSpc>
              <a:spcBef>
                <a:spcPts val="184"/>
              </a:spcBef>
              <a:spcAft>
                <a:spcPts val="0"/>
              </a:spcAft>
              <a:defRPr/>
            </a:pPr>
            <a:r>
              <a:rPr lang="en-US" altLang="en-US" sz="17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Meet SB (60%) and Competition (88%) Goals</a:t>
            </a:r>
          </a:p>
          <a:p>
            <a:pPr defTabSz="457200" eaLnBrk="1" fontAlgn="auto" hangingPunct="1">
              <a:lnSpc>
                <a:spcPct val="110000"/>
              </a:lnSpc>
              <a:spcBef>
                <a:spcPts val="184"/>
              </a:spcBef>
              <a:spcAft>
                <a:spcPts val="0"/>
              </a:spcAft>
              <a:defRPr/>
            </a:pPr>
            <a:r>
              <a:rPr lang="en-US" altLang="en-US" sz="17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Increased </a:t>
            </a:r>
            <a:r>
              <a:rPr lang="en-US" altLang="en-US" sz="17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AbilityOne</a:t>
            </a:r>
            <a:r>
              <a:rPr lang="en-US" altLang="en-US" sz="17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engagement</a:t>
            </a:r>
          </a:p>
          <a:p>
            <a:pPr defTabSz="457200">
              <a:lnSpc>
                <a:spcPct val="110000"/>
              </a:lnSpc>
              <a:spcBef>
                <a:spcPts val="184"/>
              </a:spcBef>
              <a:spcAft>
                <a:spcPts val="0"/>
              </a:spcAft>
              <a:defRPr/>
            </a:pPr>
            <a:r>
              <a:rPr lang="en-US" altLang="en-US" sz="17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Refreshed DLA Distribution IEP</a:t>
            </a:r>
          </a:p>
          <a:p>
            <a:pPr defTabSz="457200" eaLnBrk="1" fontAlgn="auto" hangingPunct="1">
              <a:lnSpc>
                <a:spcPct val="110000"/>
              </a:lnSpc>
              <a:spcBef>
                <a:spcPts val="184"/>
              </a:spcBef>
              <a:spcAft>
                <a:spcPts val="0"/>
              </a:spcAft>
              <a:defRPr/>
            </a:pPr>
            <a:r>
              <a:rPr lang="en-US" altLang="en-US" sz="17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Participate in DLA HQs Association Webinar – Demand Forecast</a:t>
            </a:r>
          </a:p>
          <a:p>
            <a:pPr defTabSz="457200" eaLnBrk="1" fontAlgn="auto" hangingPunct="1">
              <a:lnSpc>
                <a:spcPct val="110000"/>
              </a:lnSpc>
              <a:spcBef>
                <a:spcPts val="184"/>
              </a:spcBef>
              <a:spcAft>
                <a:spcPts val="0"/>
              </a:spcAft>
              <a:defRPr/>
            </a:pPr>
            <a:r>
              <a:rPr lang="en-US" altLang="en-US" sz="17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Increased presence at Industry Engagement events</a:t>
            </a:r>
          </a:p>
          <a:p>
            <a:pPr defTabSz="457200" eaLnBrk="1" fontAlgn="auto" hangingPunct="1">
              <a:lnSpc>
                <a:spcPct val="110000"/>
              </a:lnSpc>
              <a:spcBef>
                <a:spcPts val="184"/>
              </a:spcBef>
              <a:spcAft>
                <a:spcPts val="0"/>
              </a:spcAft>
              <a:defRPr/>
            </a:pPr>
            <a:r>
              <a:rPr lang="en-US" altLang="en-US" sz="17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Planning for next DLA Distribution Industry Day to be tentatively held Spring/Summer 2025</a:t>
            </a:r>
          </a:p>
          <a:p>
            <a:pPr marL="457200" lvl="1" indent="0" defTabSz="457200" eaLnBrk="1" fontAlgn="auto" hangingPunct="1">
              <a:lnSpc>
                <a:spcPct val="90000"/>
              </a:lnSpc>
              <a:spcBef>
                <a:spcPct val="10000"/>
              </a:spcBef>
              <a:spcAft>
                <a:spcPts val="0"/>
              </a:spcAft>
              <a:buNone/>
              <a:defRPr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1" y="3852069"/>
            <a:ext cx="4473387" cy="25923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376092"/>
            </a:solidFill>
          </a:ln>
        </p:spPr>
        <p:txBody>
          <a:bodyPr/>
          <a:lstStyle>
            <a:lvl1pPr marL="228600" indent="-228600" algn="l" rtl="0" eaLnBrk="0" fontAlgn="base" hangingPunct="0">
              <a:spcBef>
                <a:spcPts val="0"/>
              </a:spcBef>
              <a:spcAft>
                <a:spcPts val="60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85800" indent="-228600" algn="l" rtl="0" eaLnBrk="0" fontAlgn="base" hangingPunct="0">
              <a:spcBef>
                <a:spcPts val="0"/>
              </a:spcBef>
              <a:spcAft>
                <a:spcPts val="60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rtl="0" eaLnBrk="0" fontAlgn="base" hangingPunct="0">
              <a:spcBef>
                <a:spcPts val="0"/>
              </a:spcBef>
              <a:spcAft>
                <a:spcPts val="60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rtl="0" eaLnBrk="0" fontAlgn="base" hangingPunct="0">
              <a:spcBef>
                <a:spcPts val="0"/>
              </a:spcBef>
              <a:spcAft>
                <a:spcPts val="60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457200" eaLnBrk="1" fontAlgn="auto" hangingPunct="1">
              <a:lnSpc>
                <a:spcPct val="90000"/>
              </a:lnSpc>
              <a:spcBef>
                <a:spcPct val="1000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en-US" altLang="en-US" sz="1600" b="1" u="sng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DLA Distribution J7’s IE Plan builds off of </a:t>
            </a:r>
          </a:p>
          <a:p>
            <a:pPr marL="0" indent="0" algn="ctr" defTabSz="457200" eaLnBrk="1" fontAlgn="auto" hangingPunct="1">
              <a:lnSpc>
                <a:spcPct val="90000"/>
              </a:lnSpc>
              <a:spcBef>
                <a:spcPct val="1000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en-US" altLang="en-US" sz="1600" b="1" u="sng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DLA HQ’s IE 5 Focus Areas</a:t>
            </a:r>
          </a:p>
          <a:p>
            <a:pPr defTabSz="457200" eaLnBrk="1" fontAlgn="auto" hangingPunct="1">
              <a:lnSpc>
                <a:spcPct val="90000"/>
              </a:lnSpc>
              <a:spcBef>
                <a:spcPct val="10000"/>
              </a:spcBef>
              <a:spcAft>
                <a:spcPts val="0"/>
              </a:spcAft>
              <a:defRPr/>
            </a:pPr>
            <a:r>
              <a:rPr lang="en-US" altLang="en-US" sz="1600" dirty="0">
                <a:solidFill>
                  <a:prstClr val="black"/>
                </a:solidFill>
              </a:rPr>
              <a:t>Supplier Communication and Interaction</a:t>
            </a:r>
          </a:p>
          <a:p>
            <a:pPr defTabSz="457200" eaLnBrk="1" fontAlgn="auto" hangingPunct="1">
              <a:lnSpc>
                <a:spcPct val="90000"/>
              </a:lnSpc>
              <a:spcBef>
                <a:spcPct val="10000"/>
              </a:spcBef>
              <a:spcAft>
                <a:spcPts val="0"/>
              </a:spcAft>
              <a:defRPr/>
            </a:pPr>
            <a:r>
              <a:rPr lang="en-US" altLang="en-US" sz="1600" dirty="0">
                <a:solidFill>
                  <a:prstClr val="black"/>
                </a:solidFill>
              </a:rPr>
              <a:t>Balancing Business Decisions and Fiduciary Responsibilities</a:t>
            </a:r>
          </a:p>
          <a:p>
            <a:pPr defTabSz="457200" eaLnBrk="1" fontAlgn="auto" hangingPunct="1">
              <a:lnSpc>
                <a:spcPct val="90000"/>
              </a:lnSpc>
              <a:spcBef>
                <a:spcPct val="10000"/>
              </a:spcBef>
              <a:spcAft>
                <a:spcPts val="0"/>
              </a:spcAft>
              <a:defRPr/>
            </a:pPr>
            <a:r>
              <a:rPr lang="en-US" altLang="en-US" sz="1600" dirty="0">
                <a:solidFill>
                  <a:prstClr val="black"/>
                </a:solidFill>
              </a:rPr>
              <a:t>Supplier Feedback Management and Advocacy</a:t>
            </a:r>
          </a:p>
          <a:p>
            <a:pPr defTabSz="457200" eaLnBrk="1" fontAlgn="auto" hangingPunct="1">
              <a:lnSpc>
                <a:spcPct val="90000"/>
              </a:lnSpc>
              <a:spcBef>
                <a:spcPct val="10000"/>
              </a:spcBef>
              <a:spcAft>
                <a:spcPts val="0"/>
              </a:spcAft>
              <a:defRPr/>
            </a:pPr>
            <a:r>
              <a:rPr lang="en-US" altLang="en-US" sz="1600" dirty="0">
                <a:solidFill>
                  <a:prstClr val="black"/>
                </a:solidFill>
              </a:rPr>
              <a:t>Drive Efficiencies and Innovation in Our Business</a:t>
            </a:r>
          </a:p>
          <a:p>
            <a:pPr defTabSz="457200" eaLnBrk="1" fontAlgn="auto" hangingPunct="1">
              <a:lnSpc>
                <a:spcPct val="90000"/>
              </a:lnSpc>
              <a:spcBef>
                <a:spcPct val="10000"/>
              </a:spcBef>
              <a:spcAft>
                <a:spcPts val="0"/>
              </a:spcAft>
              <a:defRPr/>
            </a:pPr>
            <a:r>
              <a:rPr lang="en-US" altLang="en-US" sz="1600" dirty="0">
                <a:solidFill>
                  <a:prstClr val="black"/>
                </a:solidFill>
              </a:rPr>
              <a:t>Assess and Mitigate Supply Chain Risk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EED7E17-A174-333E-7937-B836D58B89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992" y="1103834"/>
            <a:ext cx="2699190" cy="2696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993985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0353F-5ECB-4B50-B3EA-C871EA4E3F32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5173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pc="-5" dirty="0">
                <a:cs typeface="Arial"/>
              </a:rPr>
              <a:t>DLA Distribution J7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63039"/>
            <a:ext cx="8229600" cy="4929371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Solicitations and Requests for Information are advertised at SAM.gov </a:t>
            </a:r>
          </a:p>
          <a:p>
            <a:pPr lvl="1"/>
            <a:r>
              <a:rPr lang="en-US" dirty="0"/>
              <a:t>Search for DLA Distribution under DODAAC SP3300</a:t>
            </a:r>
          </a:p>
          <a:p>
            <a:pPr lvl="1"/>
            <a:r>
              <a:rPr lang="en-US" dirty="0"/>
              <a:t>Contact information will be available within each Solicitation/Request for Information</a:t>
            </a:r>
          </a:p>
          <a:p>
            <a:pPr lvl="1"/>
            <a:r>
              <a:rPr lang="en-US" dirty="0"/>
              <a:t>Vendors can setup searches and turn on notifications     </a:t>
            </a:r>
            <a:r>
              <a:rPr lang="en-US" sz="1800" dirty="0"/>
              <a:t>(See </a:t>
            </a:r>
            <a:r>
              <a:rPr lang="en-US" sz="1400" dirty="0" err="1">
                <a:solidFill>
                  <a:schemeClr val="accent1">
                    <a:lumMod val="75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GSAFSD_kb_articles</a:t>
            </a:r>
            <a:r>
              <a:rPr lang="en-US" sz="1400" dirty="0">
                <a:solidFill>
                  <a:schemeClr val="accent1">
                    <a:lumMod val="75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- GSA Federal Service Desk Service Portal</a:t>
            </a:r>
            <a:r>
              <a:rPr lang="en-US" sz="1800" b="0" i="0" u="none" strike="noStrike" baseline="0" dirty="0">
                <a:latin typeface="ArialMT"/>
              </a:rPr>
              <a:t>)</a:t>
            </a:r>
            <a:endParaRPr lang="en-US" dirty="0"/>
          </a:p>
          <a:p>
            <a:r>
              <a:rPr lang="en-US" dirty="0"/>
              <a:t>Oral quotes may be used for items under $25k</a:t>
            </a:r>
          </a:p>
          <a:p>
            <a:r>
              <a:rPr lang="en-US" dirty="0"/>
              <a:t>APEX Accelerators </a:t>
            </a:r>
            <a:r>
              <a:rPr lang="en-US"/>
              <a:t>(previously PTACs) </a:t>
            </a:r>
            <a:r>
              <a:rPr lang="en-US" dirty="0"/>
              <a:t>offer free education and training to help small businesses participate in DoD contracts or contracts with other agencies.  You can identify your local APEX Accelerator at:  </a:t>
            </a:r>
          </a:p>
          <a:p>
            <a:pPr marL="457200" lvl="1" indent="0">
              <a:buNone/>
            </a:pPr>
            <a:r>
              <a:rPr lang="en-US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3"/>
              </a:rPr>
              <a:t>https://www.aptac-us.org/contracting-assistance/</a:t>
            </a:r>
            <a:endParaRPr lang="en-US" dirty="0"/>
          </a:p>
          <a:p>
            <a:r>
              <a:rPr lang="en-US" dirty="0"/>
              <a:t>Please contact us at </a:t>
            </a:r>
            <a:r>
              <a:rPr lang="en-US" dirty="0">
                <a:hlinkClick r:id="rId4"/>
              </a:rPr>
              <a:t>DistributionJ7@dla.mil</a:t>
            </a:r>
            <a:r>
              <a:rPr lang="en-US" dirty="0"/>
              <a:t> if you have any questions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0353F-5ECB-4B50-B3EA-C871EA4E3F3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3780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745861" y="391159"/>
            <a:ext cx="285369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0701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DLA Distribution </a:t>
            </a:r>
            <a:r>
              <a:rPr dirty="0"/>
              <a:t> </a:t>
            </a:r>
            <a:r>
              <a:rPr spc="-5" dirty="0"/>
              <a:t>Location</a:t>
            </a:r>
            <a:r>
              <a:rPr spc="-155" dirty="0"/>
              <a:t> </a:t>
            </a:r>
            <a:r>
              <a:rPr spc="-10" dirty="0"/>
              <a:t>Acronyms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dirty="0"/>
              <a:t>4</a:t>
            </a:fld>
            <a:endParaRPr dirty="0"/>
          </a:p>
        </p:txBody>
      </p:sp>
      <p:sp>
        <p:nvSpPr>
          <p:cNvPr id="3" name="object 3"/>
          <p:cNvSpPr txBox="1">
            <a:spLocks noGrp="1"/>
          </p:cNvSpPr>
          <p:nvPr>
            <p:ph sz="half" idx="2"/>
          </p:nvPr>
        </p:nvSpPr>
        <p:spPr>
          <a:xfrm>
            <a:off x="246519" y="1159667"/>
            <a:ext cx="3161029" cy="4604466"/>
          </a:xfrm>
          <a:prstGeom prst="rect">
            <a:avLst/>
          </a:prstGeom>
        </p:spPr>
        <p:txBody>
          <a:bodyPr vert="horz" wrap="square" lIns="0" tIns="10731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845"/>
              </a:spcBef>
              <a:buChar char="•"/>
              <a:tabLst>
                <a:tab pos="240665" algn="l"/>
                <a:tab pos="241300" algn="l"/>
              </a:tabLst>
            </a:pPr>
            <a:r>
              <a:rPr spc="-10" dirty="0"/>
              <a:t>DDAA</a:t>
            </a:r>
            <a:r>
              <a:rPr spc="-105" dirty="0"/>
              <a:t> </a:t>
            </a:r>
            <a:r>
              <a:rPr spc="-5" dirty="0"/>
              <a:t>–</a:t>
            </a:r>
            <a:r>
              <a:rPr spc="-125" dirty="0"/>
              <a:t> </a:t>
            </a:r>
            <a:r>
              <a:rPr spc="-5" dirty="0"/>
              <a:t>Anniston,</a:t>
            </a:r>
            <a:r>
              <a:rPr spc="-90" dirty="0"/>
              <a:t> </a:t>
            </a:r>
            <a:r>
              <a:rPr spc="-5" dirty="0"/>
              <a:t>AL</a:t>
            </a:r>
          </a:p>
          <a:p>
            <a:pPr marL="241300" indent="-228600">
              <a:lnSpc>
                <a:spcPct val="100000"/>
              </a:lnSpc>
              <a:spcBef>
                <a:spcPts val="740"/>
              </a:spcBef>
              <a:buChar char="•"/>
              <a:tabLst>
                <a:tab pos="240665" algn="l"/>
                <a:tab pos="241300" algn="l"/>
              </a:tabLst>
            </a:pPr>
            <a:r>
              <a:rPr spc="-10" dirty="0"/>
              <a:t>DDAG </a:t>
            </a:r>
            <a:r>
              <a:rPr spc="-5" dirty="0"/>
              <a:t>–</a:t>
            </a:r>
            <a:r>
              <a:rPr spc="-110" dirty="0"/>
              <a:t> </a:t>
            </a:r>
            <a:r>
              <a:rPr spc="-25" dirty="0"/>
              <a:t>Albany,</a:t>
            </a:r>
            <a:r>
              <a:rPr dirty="0"/>
              <a:t> </a:t>
            </a:r>
            <a:r>
              <a:rPr spc="-5" dirty="0"/>
              <a:t>GA</a:t>
            </a:r>
          </a:p>
          <a:p>
            <a:pPr marL="241300" indent="-228600">
              <a:lnSpc>
                <a:spcPct val="100000"/>
              </a:lnSpc>
              <a:spcBef>
                <a:spcPts val="745"/>
              </a:spcBef>
              <a:buChar char="•"/>
              <a:tabLst>
                <a:tab pos="240665" algn="l"/>
                <a:tab pos="241300" algn="l"/>
              </a:tabLst>
            </a:pPr>
            <a:r>
              <a:rPr spc="-10" dirty="0"/>
              <a:t>DDBC</a:t>
            </a:r>
            <a:r>
              <a:rPr spc="5" dirty="0"/>
              <a:t> </a:t>
            </a:r>
            <a:r>
              <a:rPr spc="-5" dirty="0"/>
              <a:t>–</a:t>
            </a:r>
            <a:r>
              <a:rPr spc="-15" dirty="0"/>
              <a:t> </a:t>
            </a:r>
            <a:r>
              <a:rPr spc="-20" dirty="0"/>
              <a:t>Barstow,</a:t>
            </a:r>
            <a:r>
              <a:rPr spc="20" dirty="0"/>
              <a:t> </a:t>
            </a:r>
            <a:r>
              <a:rPr spc="-10" dirty="0"/>
              <a:t>CA</a:t>
            </a:r>
          </a:p>
          <a:p>
            <a:pPr marL="241300" indent="-228600">
              <a:lnSpc>
                <a:spcPct val="100000"/>
              </a:lnSpc>
              <a:spcBef>
                <a:spcPts val="745"/>
              </a:spcBef>
              <a:buChar char="•"/>
              <a:tabLst>
                <a:tab pos="240665" algn="l"/>
                <a:tab pos="241300" algn="l"/>
              </a:tabLst>
            </a:pPr>
            <a:r>
              <a:rPr spc="-10" dirty="0"/>
              <a:t>DDCN</a:t>
            </a:r>
            <a:r>
              <a:rPr spc="5" dirty="0"/>
              <a:t> </a:t>
            </a:r>
            <a:r>
              <a:rPr spc="-5" dirty="0"/>
              <a:t>– Cherry</a:t>
            </a:r>
            <a:r>
              <a:rPr spc="5" dirty="0"/>
              <a:t> </a:t>
            </a:r>
            <a:r>
              <a:rPr spc="-5" dirty="0"/>
              <a:t>Point,</a:t>
            </a:r>
            <a:r>
              <a:rPr dirty="0"/>
              <a:t> </a:t>
            </a:r>
            <a:r>
              <a:rPr spc="-10" dirty="0"/>
              <a:t>NC</a:t>
            </a:r>
          </a:p>
          <a:p>
            <a:pPr marL="241300" indent="-228600">
              <a:lnSpc>
                <a:spcPct val="100000"/>
              </a:lnSpc>
              <a:spcBef>
                <a:spcPts val="745"/>
              </a:spcBef>
              <a:buChar char="•"/>
              <a:tabLst>
                <a:tab pos="240665" algn="l"/>
                <a:tab pos="241300" algn="l"/>
              </a:tabLst>
            </a:pPr>
            <a:r>
              <a:rPr spc="-10" dirty="0"/>
              <a:t>DDCT</a:t>
            </a:r>
            <a:r>
              <a:rPr spc="-35" dirty="0"/>
              <a:t> </a:t>
            </a:r>
            <a:r>
              <a:rPr spc="-5" dirty="0"/>
              <a:t>–</a:t>
            </a:r>
            <a:r>
              <a:rPr dirty="0"/>
              <a:t> </a:t>
            </a:r>
            <a:r>
              <a:rPr spc="-5" dirty="0"/>
              <a:t>Corpus</a:t>
            </a:r>
            <a:r>
              <a:rPr spc="5" dirty="0"/>
              <a:t> </a:t>
            </a:r>
            <a:r>
              <a:rPr spc="-5" dirty="0"/>
              <a:t>Christi,</a:t>
            </a:r>
            <a:r>
              <a:rPr spc="-25" dirty="0"/>
              <a:t> </a:t>
            </a:r>
            <a:r>
              <a:rPr spc="-5" dirty="0"/>
              <a:t>TX</a:t>
            </a:r>
          </a:p>
          <a:p>
            <a:pPr marL="241300" indent="-228600">
              <a:lnSpc>
                <a:spcPct val="100000"/>
              </a:lnSpc>
              <a:spcBef>
                <a:spcPts val="745"/>
              </a:spcBef>
              <a:buChar char="•"/>
              <a:tabLst>
                <a:tab pos="240665" algn="l"/>
                <a:tab pos="241300" algn="l"/>
              </a:tabLst>
            </a:pPr>
            <a:r>
              <a:rPr lang="en-US" spc="-10" dirty="0"/>
              <a:t>DDDA – Djibouti, Africa</a:t>
            </a:r>
          </a:p>
          <a:p>
            <a:pPr marL="241300" indent="-228600">
              <a:lnSpc>
                <a:spcPct val="100000"/>
              </a:lnSpc>
              <a:spcBef>
                <a:spcPts val="745"/>
              </a:spcBef>
              <a:buChar char="•"/>
              <a:tabLst>
                <a:tab pos="240665" algn="l"/>
                <a:tab pos="241300" algn="l"/>
              </a:tabLst>
            </a:pPr>
            <a:r>
              <a:rPr spc="-10" dirty="0"/>
              <a:t>DDDC</a:t>
            </a:r>
            <a:r>
              <a:rPr spc="5" dirty="0"/>
              <a:t> </a:t>
            </a:r>
            <a:r>
              <a:rPr spc="-5" dirty="0"/>
              <a:t>–</a:t>
            </a:r>
            <a:r>
              <a:rPr spc="-15" dirty="0"/>
              <a:t> </a:t>
            </a:r>
            <a:r>
              <a:rPr spc="-5" dirty="0"/>
              <a:t>San</a:t>
            </a:r>
            <a:r>
              <a:rPr dirty="0"/>
              <a:t> </a:t>
            </a:r>
            <a:r>
              <a:rPr spc="-5" dirty="0"/>
              <a:t>Diego,</a:t>
            </a:r>
            <a:r>
              <a:rPr spc="20" dirty="0"/>
              <a:t> </a:t>
            </a:r>
            <a:r>
              <a:rPr spc="-10" dirty="0"/>
              <a:t>CA</a:t>
            </a:r>
          </a:p>
          <a:p>
            <a:pPr marL="241300" indent="-228600">
              <a:lnSpc>
                <a:spcPct val="100000"/>
              </a:lnSpc>
              <a:spcBef>
                <a:spcPts val="740"/>
              </a:spcBef>
              <a:buChar char="•"/>
              <a:tabLst>
                <a:tab pos="240665" algn="l"/>
                <a:tab pos="241300" algn="l"/>
              </a:tabLst>
            </a:pPr>
            <a:r>
              <a:rPr spc="-10" dirty="0"/>
              <a:t>DDDE</a:t>
            </a:r>
            <a:r>
              <a:rPr spc="-5" dirty="0"/>
              <a:t> –</a:t>
            </a:r>
            <a:r>
              <a:rPr spc="-20" dirty="0"/>
              <a:t> </a:t>
            </a:r>
            <a:r>
              <a:rPr spc="-5" dirty="0"/>
              <a:t>Europe</a:t>
            </a:r>
          </a:p>
          <a:p>
            <a:pPr marL="241300" indent="-228600">
              <a:lnSpc>
                <a:spcPct val="100000"/>
              </a:lnSpc>
              <a:spcBef>
                <a:spcPts val="745"/>
              </a:spcBef>
              <a:buChar char="•"/>
              <a:tabLst>
                <a:tab pos="240665" algn="l"/>
                <a:tab pos="241300" algn="l"/>
              </a:tabLst>
            </a:pPr>
            <a:r>
              <a:rPr spc="-10" dirty="0"/>
              <a:t>DDDK</a:t>
            </a:r>
            <a:r>
              <a:rPr spc="-5" dirty="0"/>
              <a:t> –</a:t>
            </a:r>
            <a:r>
              <a:rPr spc="-25" dirty="0"/>
              <a:t> </a:t>
            </a:r>
            <a:r>
              <a:rPr spc="-5" dirty="0"/>
              <a:t>Korea</a:t>
            </a:r>
          </a:p>
          <a:p>
            <a:pPr marL="241300" indent="-228600">
              <a:lnSpc>
                <a:spcPct val="100000"/>
              </a:lnSpc>
              <a:spcBef>
                <a:spcPts val="745"/>
              </a:spcBef>
              <a:buChar char="•"/>
              <a:tabLst>
                <a:tab pos="240665" algn="l"/>
                <a:tab pos="241300" algn="l"/>
              </a:tabLst>
            </a:pPr>
            <a:r>
              <a:rPr spc="-10" dirty="0"/>
              <a:t>DDGM </a:t>
            </a:r>
            <a:r>
              <a:rPr spc="-5" dirty="0"/>
              <a:t>–</a:t>
            </a:r>
            <a:r>
              <a:rPr spc="-20" dirty="0"/>
              <a:t> </a:t>
            </a:r>
            <a:r>
              <a:rPr spc="-5" dirty="0"/>
              <a:t>Guam</a:t>
            </a:r>
          </a:p>
          <a:p>
            <a:pPr marL="241300" indent="-228600">
              <a:lnSpc>
                <a:spcPct val="100000"/>
              </a:lnSpc>
              <a:spcBef>
                <a:spcPts val="745"/>
              </a:spcBef>
              <a:buChar char="•"/>
              <a:tabLst>
                <a:tab pos="240665" algn="l"/>
                <a:tab pos="241300" algn="l"/>
              </a:tabLst>
            </a:pPr>
            <a:r>
              <a:rPr spc="-10" dirty="0"/>
              <a:t>DDHU</a:t>
            </a:r>
            <a:r>
              <a:rPr spc="5" dirty="0"/>
              <a:t> </a:t>
            </a:r>
            <a:r>
              <a:rPr spc="-5" dirty="0"/>
              <a:t>–</a:t>
            </a:r>
            <a:r>
              <a:rPr spc="-10" dirty="0"/>
              <a:t> Hill,</a:t>
            </a:r>
            <a:r>
              <a:rPr spc="5" dirty="0"/>
              <a:t> </a:t>
            </a:r>
            <a:r>
              <a:rPr spc="-10" dirty="0"/>
              <a:t>UT</a:t>
            </a:r>
          </a:p>
          <a:p>
            <a:pPr marL="241300" indent="-228600">
              <a:lnSpc>
                <a:spcPct val="100000"/>
              </a:lnSpc>
              <a:spcBef>
                <a:spcPts val="745"/>
              </a:spcBef>
              <a:buChar char="•"/>
              <a:tabLst>
                <a:tab pos="240665" algn="l"/>
                <a:tab pos="241300" algn="l"/>
              </a:tabLst>
            </a:pPr>
            <a:r>
              <a:rPr spc="-10" dirty="0"/>
              <a:t>DDJC</a:t>
            </a:r>
            <a:r>
              <a:rPr spc="10" dirty="0"/>
              <a:t> </a:t>
            </a:r>
            <a:r>
              <a:rPr spc="-5" dirty="0"/>
              <a:t>–</a:t>
            </a:r>
            <a:r>
              <a:rPr spc="-10" dirty="0"/>
              <a:t> </a:t>
            </a:r>
            <a:r>
              <a:rPr spc="-5" dirty="0"/>
              <a:t>San</a:t>
            </a:r>
            <a:r>
              <a:rPr dirty="0"/>
              <a:t> </a:t>
            </a:r>
            <a:r>
              <a:rPr spc="-5" dirty="0"/>
              <a:t>Joaquin,</a:t>
            </a:r>
            <a:r>
              <a:rPr spc="25" dirty="0"/>
              <a:t> </a:t>
            </a:r>
            <a:r>
              <a:rPr spc="-10" dirty="0"/>
              <a:t>CA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sz="half" idx="3"/>
          </p:nvPr>
        </p:nvSpPr>
        <p:spPr>
          <a:xfrm>
            <a:off x="4992759" y="1159652"/>
            <a:ext cx="3373120" cy="4617290"/>
          </a:xfrm>
          <a:prstGeom prst="rect">
            <a:avLst/>
          </a:prstGeom>
        </p:spPr>
        <p:txBody>
          <a:bodyPr vert="horz" wrap="square" lIns="0" tIns="107315" rIns="0" bIns="0" rtlCol="0">
            <a:spAutoFit/>
          </a:bodyPr>
          <a:lstStyle/>
          <a:p>
            <a:pPr marL="242570">
              <a:lnSpc>
                <a:spcPct val="100000"/>
              </a:lnSpc>
              <a:spcBef>
                <a:spcPts val="845"/>
              </a:spcBef>
              <a:tabLst>
                <a:tab pos="242570" algn="l"/>
                <a:tab pos="243204" algn="l"/>
              </a:tabLst>
            </a:pPr>
            <a:r>
              <a:rPr lang="en-US" spc="-10" dirty="0"/>
              <a:t>DDJF</a:t>
            </a:r>
            <a:r>
              <a:rPr lang="en-US" dirty="0"/>
              <a:t> </a:t>
            </a:r>
            <a:r>
              <a:rPr lang="en-US" spc="-5" dirty="0"/>
              <a:t>–</a:t>
            </a:r>
            <a:r>
              <a:rPr lang="en-US" spc="-10" dirty="0"/>
              <a:t> </a:t>
            </a:r>
            <a:r>
              <a:rPr lang="en-US" spc="-5" dirty="0"/>
              <a:t>Jacksonville,</a:t>
            </a:r>
            <a:r>
              <a:rPr lang="en-US" spc="35" dirty="0"/>
              <a:t> </a:t>
            </a:r>
            <a:r>
              <a:rPr lang="en-US" dirty="0"/>
              <a:t>FL</a:t>
            </a:r>
            <a:endParaRPr lang="en-US" spc="-10" dirty="0"/>
          </a:p>
          <a:p>
            <a:pPr marL="242570" indent="-228600">
              <a:lnSpc>
                <a:spcPct val="100000"/>
              </a:lnSpc>
              <a:spcBef>
                <a:spcPts val="845"/>
              </a:spcBef>
              <a:buChar char="•"/>
              <a:tabLst>
                <a:tab pos="242570" algn="l"/>
                <a:tab pos="243204" algn="l"/>
              </a:tabLst>
            </a:pPr>
            <a:r>
              <a:rPr spc="-10" dirty="0"/>
              <a:t>DDN</a:t>
            </a:r>
            <a:r>
              <a:rPr lang="en-US" spc="-10" dirty="0"/>
              <a:t>B – Bahrain </a:t>
            </a:r>
            <a:endParaRPr spc="-5" dirty="0"/>
          </a:p>
          <a:p>
            <a:pPr marL="242570" indent="-229235">
              <a:lnSpc>
                <a:spcPct val="100000"/>
              </a:lnSpc>
              <a:spcBef>
                <a:spcPts val="745"/>
              </a:spcBef>
              <a:buChar char="•"/>
              <a:tabLst>
                <a:tab pos="242570" algn="l"/>
                <a:tab pos="243204" algn="l"/>
              </a:tabLst>
            </a:pPr>
            <a:r>
              <a:rPr spc="-10" dirty="0"/>
              <a:t>DDNV</a:t>
            </a:r>
            <a:r>
              <a:rPr dirty="0"/>
              <a:t> </a:t>
            </a:r>
            <a:r>
              <a:rPr spc="-5" dirty="0"/>
              <a:t>–</a:t>
            </a:r>
            <a:r>
              <a:rPr spc="-10" dirty="0"/>
              <a:t> </a:t>
            </a:r>
            <a:r>
              <a:rPr spc="-5" dirty="0"/>
              <a:t>Norfolk,</a:t>
            </a:r>
            <a:r>
              <a:rPr spc="5" dirty="0"/>
              <a:t> </a:t>
            </a:r>
            <a:r>
              <a:rPr spc="-80" dirty="0"/>
              <a:t>VA</a:t>
            </a:r>
          </a:p>
          <a:p>
            <a:pPr marL="242570" indent="-229235">
              <a:lnSpc>
                <a:spcPct val="100000"/>
              </a:lnSpc>
              <a:spcBef>
                <a:spcPts val="740"/>
              </a:spcBef>
              <a:buChar char="•"/>
              <a:tabLst>
                <a:tab pos="242570" algn="l"/>
                <a:tab pos="243204" algn="l"/>
              </a:tabLst>
            </a:pPr>
            <a:r>
              <a:rPr spc="-10" dirty="0"/>
              <a:t>DDOO</a:t>
            </a:r>
            <a:r>
              <a:rPr dirty="0"/>
              <a:t> </a:t>
            </a:r>
            <a:r>
              <a:rPr spc="-5" dirty="0"/>
              <a:t>–</a:t>
            </a:r>
            <a:r>
              <a:rPr spc="-10" dirty="0"/>
              <a:t> </a:t>
            </a:r>
            <a:r>
              <a:rPr spc="-5" dirty="0"/>
              <a:t>Oklahoma</a:t>
            </a:r>
            <a:r>
              <a:rPr spc="25" dirty="0"/>
              <a:t> </a:t>
            </a:r>
            <a:r>
              <a:rPr spc="-35" dirty="0"/>
              <a:t>City,</a:t>
            </a:r>
            <a:r>
              <a:rPr spc="-15" dirty="0"/>
              <a:t> </a:t>
            </a:r>
            <a:r>
              <a:rPr spc="-5" dirty="0"/>
              <a:t>OK</a:t>
            </a:r>
            <a:endParaRPr lang="en-US" spc="-5" dirty="0"/>
          </a:p>
          <a:p>
            <a:pPr marL="242570" indent="-229235">
              <a:lnSpc>
                <a:spcPct val="100000"/>
              </a:lnSpc>
              <a:spcBef>
                <a:spcPts val="740"/>
              </a:spcBef>
              <a:tabLst>
                <a:tab pos="242570" algn="l"/>
                <a:tab pos="243204" algn="l"/>
              </a:tabLst>
            </a:pPr>
            <a:r>
              <a:rPr lang="en-US" spc="-10" dirty="0"/>
              <a:t>DDPH</a:t>
            </a:r>
            <a:r>
              <a:rPr lang="en-US" spc="5" dirty="0"/>
              <a:t> </a:t>
            </a:r>
            <a:r>
              <a:rPr lang="en-US" spc="-5" dirty="0"/>
              <a:t>–</a:t>
            </a:r>
            <a:r>
              <a:rPr lang="en-US" spc="-10" dirty="0"/>
              <a:t> </a:t>
            </a:r>
            <a:r>
              <a:rPr lang="en-US" spc="-5" dirty="0"/>
              <a:t>Pearl</a:t>
            </a:r>
            <a:r>
              <a:rPr lang="en-US" spc="10" dirty="0"/>
              <a:t> </a:t>
            </a:r>
            <a:r>
              <a:rPr lang="en-US" spc="-20" dirty="0"/>
              <a:t>Harbor,</a:t>
            </a:r>
            <a:r>
              <a:rPr lang="en-US" spc="15" dirty="0"/>
              <a:t> </a:t>
            </a:r>
            <a:r>
              <a:rPr lang="en-US" spc="-5" dirty="0"/>
              <a:t>HI</a:t>
            </a:r>
            <a:endParaRPr spc="-5" dirty="0"/>
          </a:p>
          <a:p>
            <a:pPr marL="241935" indent="-229235">
              <a:lnSpc>
                <a:spcPct val="100000"/>
              </a:lnSpc>
              <a:spcBef>
                <a:spcPts val="745"/>
              </a:spcBef>
              <a:buChar char="•"/>
              <a:tabLst>
                <a:tab pos="241935" algn="l"/>
                <a:tab pos="242570" algn="l"/>
              </a:tabLst>
            </a:pPr>
            <a:r>
              <a:rPr spc="-10" dirty="0"/>
              <a:t>DDPW</a:t>
            </a:r>
            <a:r>
              <a:rPr spc="-5" dirty="0"/>
              <a:t> –</a:t>
            </a:r>
            <a:r>
              <a:rPr spc="-15" dirty="0"/>
              <a:t> </a:t>
            </a:r>
            <a:r>
              <a:rPr spc="-5" dirty="0"/>
              <a:t>Puget</a:t>
            </a:r>
            <a:r>
              <a:rPr spc="5" dirty="0"/>
              <a:t> </a:t>
            </a:r>
            <a:r>
              <a:rPr spc="-5" dirty="0"/>
              <a:t>Sound,</a:t>
            </a:r>
            <a:r>
              <a:rPr spc="5" dirty="0"/>
              <a:t> </a:t>
            </a:r>
            <a:r>
              <a:rPr spc="-80" dirty="0"/>
              <a:t>WA</a:t>
            </a:r>
          </a:p>
          <a:p>
            <a:pPr marL="241935" indent="-228600">
              <a:lnSpc>
                <a:spcPct val="100000"/>
              </a:lnSpc>
              <a:spcBef>
                <a:spcPts val="745"/>
              </a:spcBef>
              <a:buChar char="•"/>
              <a:tabLst>
                <a:tab pos="241300" algn="l"/>
                <a:tab pos="241935" algn="l"/>
              </a:tabLst>
            </a:pPr>
            <a:r>
              <a:rPr spc="-20" dirty="0"/>
              <a:t>DDRT</a:t>
            </a:r>
            <a:r>
              <a:rPr spc="-15" dirty="0"/>
              <a:t> </a:t>
            </a:r>
            <a:r>
              <a:rPr spc="-5" dirty="0"/>
              <a:t>–</a:t>
            </a:r>
            <a:r>
              <a:rPr spc="-10" dirty="0"/>
              <a:t> </a:t>
            </a:r>
            <a:r>
              <a:rPr spc="-5" dirty="0"/>
              <a:t>Red</a:t>
            </a:r>
            <a:r>
              <a:rPr spc="5" dirty="0"/>
              <a:t> </a:t>
            </a:r>
            <a:r>
              <a:rPr spc="-25" dirty="0"/>
              <a:t>River, </a:t>
            </a:r>
            <a:r>
              <a:rPr spc="-5" dirty="0"/>
              <a:t>TX</a:t>
            </a:r>
          </a:p>
          <a:p>
            <a:pPr marL="241300" indent="-229235">
              <a:lnSpc>
                <a:spcPct val="100000"/>
              </a:lnSpc>
              <a:spcBef>
                <a:spcPts val="740"/>
              </a:spcBef>
              <a:buChar char="•"/>
              <a:tabLst>
                <a:tab pos="241300" algn="l"/>
                <a:tab pos="241935" algn="l"/>
              </a:tabLst>
            </a:pPr>
            <a:r>
              <a:rPr spc="-10" dirty="0"/>
              <a:t>DDSI</a:t>
            </a:r>
            <a:r>
              <a:rPr spc="-5" dirty="0"/>
              <a:t> –</a:t>
            </a:r>
            <a:r>
              <a:rPr spc="-15" dirty="0"/>
              <a:t> </a:t>
            </a:r>
            <a:r>
              <a:rPr spc="-5" dirty="0"/>
              <a:t>Sigonella,</a:t>
            </a:r>
            <a:r>
              <a:rPr spc="30" dirty="0"/>
              <a:t> </a:t>
            </a:r>
            <a:r>
              <a:rPr spc="-5" dirty="0"/>
              <a:t>Italy</a:t>
            </a:r>
          </a:p>
          <a:p>
            <a:pPr marL="241300" indent="-229235">
              <a:lnSpc>
                <a:spcPct val="100000"/>
              </a:lnSpc>
              <a:spcBef>
                <a:spcPts val="745"/>
              </a:spcBef>
              <a:buChar char="•"/>
              <a:tabLst>
                <a:tab pos="241300" algn="l"/>
                <a:tab pos="241935" algn="l"/>
              </a:tabLst>
            </a:pPr>
            <a:r>
              <a:rPr spc="-10" dirty="0"/>
              <a:t>DDSP</a:t>
            </a:r>
            <a:r>
              <a:rPr spc="-45" dirty="0"/>
              <a:t> </a:t>
            </a:r>
            <a:r>
              <a:rPr spc="-5" dirty="0"/>
              <a:t>–</a:t>
            </a:r>
            <a:r>
              <a:rPr dirty="0"/>
              <a:t> </a:t>
            </a:r>
            <a:r>
              <a:rPr spc="-5" dirty="0"/>
              <a:t>Susquehanna,</a:t>
            </a:r>
            <a:r>
              <a:rPr spc="45" dirty="0"/>
              <a:t> </a:t>
            </a:r>
            <a:r>
              <a:rPr spc="-80" dirty="0"/>
              <a:t>PA</a:t>
            </a:r>
          </a:p>
          <a:p>
            <a:pPr marL="241300" indent="-229235">
              <a:lnSpc>
                <a:spcPct val="100000"/>
              </a:lnSpc>
              <a:spcBef>
                <a:spcPts val="745"/>
              </a:spcBef>
              <a:buChar char="•"/>
              <a:tabLst>
                <a:tab pos="241300" algn="l"/>
                <a:tab pos="241935" algn="l"/>
              </a:tabLst>
            </a:pPr>
            <a:r>
              <a:rPr spc="-5" dirty="0"/>
              <a:t>DDTP</a:t>
            </a:r>
            <a:r>
              <a:rPr spc="-50" dirty="0"/>
              <a:t> </a:t>
            </a:r>
            <a:r>
              <a:rPr spc="-5" dirty="0"/>
              <a:t>–</a:t>
            </a:r>
            <a:r>
              <a:rPr spc="-45" dirty="0"/>
              <a:t> </a:t>
            </a:r>
            <a:r>
              <a:rPr spc="-25" dirty="0"/>
              <a:t>Tobyhanna,</a:t>
            </a:r>
            <a:r>
              <a:rPr spc="15" dirty="0"/>
              <a:t> </a:t>
            </a:r>
            <a:r>
              <a:rPr spc="-80" dirty="0"/>
              <a:t>PA</a:t>
            </a:r>
          </a:p>
          <a:p>
            <a:pPr marL="241300" indent="-229235">
              <a:lnSpc>
                <a:spcPct val="100000"/>
              </a:lnSpc>
              <a:spcBef>
                <a:spcPts val="745"/>
              </a:spcBef>
              <a:buChar char="•"/>
              <a:tabLst>
                <a:tab pos="241300" algn="l"/>
                <a:tab pos="241935" algn="l"/>
              </a:tabLst>
            </a:pPr>
            <a:r>
              <a:rPr spc="-10" dirty="0"/>
              <a:t>DDWG </a:t>
            </a:r>
            <a:r>
              <a:rPr spc="-5" dirty="0"/>
              <a:t>–</a:t>
            </a:r>
            <a:r>
              <a:rPr spc="-15" dirty="0"/>
              <a:t> Warner</a:t>
            </a:r>
            <a:r>
              <a:rPr spc="5" dirty="0"/>
              <a:t> </a:t>
            </a:r>
            <a:r>
              <a:rPr spc="-5" dirty="0"/>
              <a:t>Robins,</a:t>
            </a:r>
            <a:r>
              <a:rPr spc="10" dirty="0"/>
              <a:t> </a:t>
            </a:r>
            <a:r>
              <a:rPr spc="-5" dirty="0"/>
              <a:t>GA</a:t>
            </a:r>
          </a:p>
          <a:p>
            <a:pPr marL="240665" indent="-228600">
              <a:lnSpc>
                <a:spcPct val="100000"/>
              </a:lnSpc>
              <a:spcBef>
                <a:spcPts val="745"/>
              </a:spcBef>
              <a:buChar char="•"/>
              <a:tabLst>
                <a:tab pos="240665" algn="l"/>
                <a:tab pos="241300" algn="l"/>
              </a:tabLst>
            </a:pPr>
            <a:r>
              <a:rPr spc="-10" dirty="0"/>
              <a:t>DDYJ</a:t>
            </a:r>
            <a:r>
              <a:rPr spc="-15" dirty="0"/>
              <a:t> </a:t>
            </a:r>
            <a:r>
              <a:rPr spc="-5" dirty="0"/>
              <a:t>–</a:t>
            </a:r>
            <a:r>
              <a:rPr spc="-10" dirty="0"/>
              <a:t> </a:t>
            </a:r>
            <a:r>
              <a:rPr lang="en-US" spc="-10" dirty="0"/>
              <a:t>Yokosuka, </a:t>
            </a:r>
            <a:r>
              <a:rPr spc="-5" dirty="0"/>
              <a:t>Japan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0406C7E-46EF-B24E-8B25-69D927A08592}" type="slidenum"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5</a:t>
            </a:fld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826299" y="289129"/>
            <a:ext cx="6949440" cy="731520"/>
          </a:xfr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z="2400" dirty="0">
                <a:solidFill>
                  <a:srgbClr val="4472C4">
                    <a:lumMod val="50000"/>
                  </a:srgbClr>
                </a:solidFill>
                <a:latin typeface="Arial" panose="020B0604020202020204"/>
                <a:cs typeface="+mj-cs"/>
              </a:rPr>
              <a:t>How We Approach Business</a:t>
            </a:r>
            <a:br>
              <a:rPr lang="en-US" sz="2400" dirty="0">
                <a:solidFill>
                  <a:srgbClr val="4472C4">
                    <a:lumMod val="50000"/>
                  </a:srgbClr>
                </a:solidFill>
                <a:latin typeface="Arial" panose="020B0604020202020204"/>
                <a:cs typeface="+mj-cs"/>
              </a:rPr>
            </a:br>
            <a:r>
              <a:rPr lang="en-US" sz="2400" dirty="0">
                <a:solidFill>
                  <a:srgbClr val="4472C4">
                    <a:lumMod val="50000"/>
                  </a:srgbClr>
                </a:solidFill>
                <a:latin typeface="Arial" panose="020B0604020202020204"/>
                <a:cs typeface="+mj-cs"/>
              </a:rPr>
              <a:t>DLA Distribution Procurement Profile</a:t>
            </a:r>
          </a:p>
        </p:txBody>
      </p:sp>
      <p:sp>
        <p:nvSpPr>
          <p:cNvPr id="14" name="Slide Number Placeholder 1"/>
          <p:cNvSpPr txBox="1">
            <a:spLocks/>
          </p:cNvSpPr>
          <p:nvPr/>
        </p:nvSpPr>
        <p:spPr>
          <a:xfrm>
            <a:off x="8515349" y="6432550"/>
            <a:ext cx="6032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0406C7E-46EF-B24E-8B25-69D927A08592}" type="slidenum"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5</a:t>
            </a:fld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0" name="Straight Connector 19"/>
          <p:cNvCxnSpPr>
            <a:cxnSpLocks/>
          </p:cNvCxnSpPr>
          <p:nvPr/>
        </p:nvCxnSpPr>
        <p:spPr>
          <a:xfrm>
            <a:off x="4543720" y="1192604"/>
            <a:ext cx="11445" cy="50917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0" y="3726599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3CA2A9E2-847B-45C3-7AFD-2B3360B7166C}"/>
              </a:ext>
            </a:extLst>
          </p:cNvPr>
          <p:cNvSpPr txBox="1"/>
          <p:nvPr/>
        </p:nvSpPr>
        <p:spPr>
          <a:xfrm>
            <a:off x="697117" y="1192604"/>
            <a:ext cx="28766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FY 22 Actions, 2,831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1C272E5-454F-DE14-3ADB-BEB435E9A9A8}"/>
              </a:ext>
            </a:extLst>
          </p:cNvPr>
          <p:cNvSpPr txBox="1"/>
          <p:nvPr/>
        </p:nvSpPr>
        <p:spPr>
          <a:xfrm>
            <a:off x="5289161" y="3836210"/>
            <a:ext cx="30296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FY 23 Obligations, $354M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7B1DC5D-35AB-BBBB-DB31-E33D04B9E9CC}"/>
              </a:ext>
            </a:extLst>
          </p:cNvPr>
          <p:cNvSpPr txBox="1"/>
          <p:nvPr/>
        </p:nvSpPr>
        <p:spPr>
          <a:xfrm>
            <a:off x="735219" y="3842804"/>
            <a:ext cx="28766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FY 23 Actions, 3,002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172B757-AFA0-BB0D-F9FF-01D1B151D041}"/>
              </a:ext>
            </a:extLst>
          </p:cNvPr>
          <p:cNvSpPr txBox="1"/>
          <p:nvPr/>
        </p:nvSpPr>
        <p:spPr>
          <a:xfrm>
            <a:off x="5161059" y="1223061"/>
            <a:ext cx="3102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FY 22 Obligations, $323M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33CE5014-F376-082A-DAF7-8A9A9D927F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2624" y="1616983"/>
            <a:ext cx="1701887" cy="1943200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B88EED4F-A095-F3D5-F845-606DF20ED7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76822" y="1617637"/>
            <a:ext cx="1746340" cy="2025754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7492596C-16E3-71B2-6F20-9F6A48D0B57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52770" y="4315797"/>
            <a:ext cx="1765391" cy="1968601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1A9A81B9-254D-9798-E352-241EBF097D5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76822" y="4315152"/>
            <a:ext cx="1854295" cy="2089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36826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84FAF09-D748-3C18-41F3-F5A5DBE423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155" y="1786140"/>
            <a:ext cx="4818179" cy="4011307"/>
          </a:xfrm>
          <a:prstGeom prst="rect">
            <a:avLst/>
          </a:prstGeom>
        </p:spPr>
      </p:pic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116451" y="199571"/>
            <a:ext cx="413829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How</a:t>
            </a:r>
            <a:r>
              <a:rPr spc="-40" dirty="0"/>
              <a:t> </a:t>
            </a:r>
            <a:r>
              <a:rPr spc="-25" dirty="0"/>
              <a:t>We</a:t>
            </a:r>
            <a:r>
              <a:rPr spc="-120" dirty="0"/>
              <a:t> </a:t>
            </a:r>
            <a:r>
              <a:rPr spc="-5" dirty="0"/>
              <a:t>Approach</a:t>
            </a:r>
            <a:r>
              <a:rPr spc="-15" dirty="0"/>
              <a:t> </a:t>
            </a:r>
            <a:r>
              <a:rPr spc="-5" dirty="0"/>
              <a:t>Business</a:t>
            </a:r>
          </a:p>
          <a:p>
            <a:pPr marL="462280" algn="ctr">
              <a:lnSpc>
                <a:spcPct val="100000"/>
              </a:lnSpc>
            </a:pPr>
            <a:r>
              <a:rPr spc="-5" dirty="0"/>
              <a:t>How</a:t>
            </a:r>
            <a:r>
              <a:rPr spc="-35" dirty="0"/>
              <a:t> </a:t>
            </a:r>
            <a:r>
              <a:rPr spc="-25" dirty="0"/>
              <a:t>We</a:t>
            </a:r>
            <a:r>
              <a:rPr spc="-30" dirty="0"/>
              <a:t> </a:t>
            </a:r>
            <a:r>
              <a:rPr spc="-10" dirty="0"/>
              <a:t>Buy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1382267" y="1264919"/>
            <a:ext cx="1757680" cy="298800"/>
          </a:xfrm>
          <a:prstGeom prst="rect">
            <a:avLst/>
          </a:prstGeom>
          <a:solidFill>
            <a:srgbClr val="C5DFB4"/>
          </a:solidFill>
        </p:spPr>
        <p:txBody>
          <a:bodyPr vert="horz" wrap="square" lIns="0" tIns="6350" rIns="0" bIns="0" rtlCol="0">
            <a:spAutoFit/>
          </a:bodyPr>
          <a:lstStyle/>
          <a:p>
            <a:pPr marL="37465">
              <a:lnSpc>
                <a:spcPct val="100000"/>
              </a:lnSpc>
              <a:spcBef>
                <a:spcPts val="50"/>
              </a:spcBef>
            </a:pPr>
            <a:r>
              <a:rPr sz="1900" spc="5" dirty="0">
                <a:latin typeface="Arial"/>
                <a:cs typeface="Arial"/>
              </a:rPr>
              <a:t>Actions</a:t>
            </a:r>
            <a:r>
              <a:rPr sz="1900" spc="-25" dirty="0">
                <a:latin typeface="Arial"/>
                <a:cs typeface="Arial"/>
              </a:rPr>
              <a:t> </a:t>
            </a:r>
            <a:r>
              <a:rPr sz="1900" spc="10" dirty="0">
                <a:latin typeface="Arial"/>
                <a:cs typeface="Arial"/>
              </a:rPr>
              <a:t>–</a:t>
            </a:r>
            <a:r>
              <a:rPr sz="1900" spc="-15" dirty="0">
                <a:latin typeface="Arial"/>
                <a:cs typeface="Arial"/>
              </a:rPr>
              <a:t> </a:t>
            </a:r>
            <a:r>
              <a:rPr lang="en-US" sz="1900" spc="-15" dirty="0">
                <a:latin typeface="Arial"/>
                <a:cs typeface="Arial"/>
              </a:rPr>
              <a:t>3,002</a:t>
            </a:r>
            <a:endParaRPr sz="1900" dirty="0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5753100" y="1239011"/>
            <a:ext cx="1879600" cy="299441"/>
          </a:xfrm>
          <a:prstGeom prst="rect">
            <a:avLst/>
          </a:prstGeom>
          <a:solidFill>
            <a:srgbClr val="C5DFB4"/>
          </a:solidFill>
        </p:spPr>
        <p:txBody>
          <a:bodyPr vert="horz" wrap="square" lIns="0" tIns="6985" rIns="0" bIns="0" rtlCol="0">
            <a:spAutoFit/>
          </a:bodyPr>
          <a:lstStyle/>
          <a:p>
            <a:pPr marL="37465">
              <a:lnSpc>
                <a:spcPct val="100000"/>
              </a:lnSpc>
              <a:spcBef>
                <a:spcPts val="55"/>
              </a:spcBef>
            </a:pPr>
            <a:r>
              <a:rPr sz="1900" spc="5" dirty="0">
                <a:latin typeface="Arial"/>
                <a:cs typeface="Arial"/>
              </a:rPr>
              <a:t>Amount</a:t>
            </a:r>
            <a:r>
              <a:rPr sz="1900" spc="-25" dirty="0">
                <a:latin typeface="Arial"/>
                <a:cs typeface="Arial"/>
              </a:rPr>
              <a:t> </a:t>
            </a:r>
            <a:r>
              <a:rPr sz="1900" spc="5" dirty="0">
                <a:latin typeface="Arial"/>
                <a:cs typeface="Arial"/>
              </a:rPr>
              <a:t>-</a:t>
            </a:r>
            <a:r>
              <a:rPr sz="1900" spc="-20" dirty="0">
                <a:latin typeface="Arial"/>
                <a:cs typeface="Arial"/>
              </a:rPr>
              <a:t> </a:t>
            </a:r>
            <a:r>
              <a:rPr sz="1900" spc="5" dirty="0">
                <a:latin typeface="Arial"/>
                <a:cs typeface="Arial"/>
              </a:rPr>
              <a:t>$</a:t>
            </a:r>
            <a:r>
              <a:rPr lang="en-US" sz="1900" spc="5" dirty="0">
                <a:latin typeface="Arial"/>
                <a:cs typeface="Arial"/>
              </a:rPr>
              <a:t>354</a:t>
            </a:r>
            <a:r>
              <a:rPr sz="1900" spc="5" dirty="0">
                <a:latin typeface="Arial"/>
                <a:cs typeface="Arial"/>
              </a:rPr>
              <a:t>M</a:t>
            </a:r>
            <a:endParaRPr sz="1900" dirty="0">
              <a:latin typeface="Arial"/>
              <a:cs typeface="Arial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105155" y="6113780"/>
            <a:ext cx="1201420" cy="287020"/>
          </a:xfrm>
          <a:custGeom>
            <a:avLst/>
            <a:gdLst/>
            <a:ahLst/>
            <a:cxnLst/>
            <a:rect l="l" t="t" r="r" b="b"/>
            <a:pathLst>
              <a:path w="1201420" h="287020">
                <a:moveTo>
                  <a:pt x="1200912" y="0"/>
                </a:moveTo>
                <a:lnTo>
                  <a:pt x="0" y="0"/>
                </a:lnTo>
                <a:lnTo>
                  <a:pt x="0" y="286512"/>
                </a:lnTo>
                <a:lnTo>
                  <a:pt x="1200912" y="286512"/>
                </a:lnTo>
                <a:lnTo>
                  <a:pt x="1200912" y="0"/>
                </a:lnTo>
                <a:close/>
              </a:path>
            </a:pathLst>
          </a:custGeom>
          <a:solidFill>
            <a:srgbClr val="C5DF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 txBox="1"/>
          <p:nvPr/>
        </p:nvSpPr>
        <p:spPr>
          <a:xfrm>
            <a:off x="434720" y="6102181"/>
            <a:ext cx="542290" cy="285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dirty="0">
                <a:latin typeface="Arial"/>
                <a:cs typeface="Arial"/>
              </a:rPr>
              <a:t>F</a:t>
            </a:r>
            <a:r>
              <a:rPr sz="1700" spc="-10" dirty="0">
                <a:latin typeface="Arial"/>
                <a:cs typeface="Arial"/>
              </a:rPr>
              <a:t>Y</a:t>
            </a:r>
            <a:r>
              <a:rPr sz="1700" dirty="0">
                <a:latin typeface="Arial"/>
                <a:cs typeface="Arial"/>
              </a:rPr>
              <a:t>2</a:t>
            </a:r>
            <a:r>
              <a:rPr lang="en-US" sz="1700" dirty="0">
                <a:latin typeface="Arial"/>
                <a:cs typeface="Arial"/>
              </a:rPr>
              <a:t>3</a:t>
            </a:r>
            <a:endParaRPr sz="1700" dirty="0">
              <a:latin typeface="Arial"/>
              <a:cs typeface="Arial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78739" y="6515124"/>
            <a:ext cx="1200785" cy="144911"/>
          </a:xfrm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marL="12700">
              <a:lnSpc>
                <a:spcPts val="1140"/>
              </a:lnSpc>
              <a:spcBef>
                <a:spcPts val="30"/>
              </a:spcBef>
            </a:pPr>
            <a:r>
              <a:rPr sz="1000" spc="-5" dirty="0">
                <a:solidFill>
                  <a:srgbClr val="FFFFFF"/>
                </a:solidFill>
                <a:latin typeface="Arial Narrow"/>
                <a:cs typeface="Arial Narrow"/>
              </a:rPr>
              <a:t>Source:</a:t>
            </a:r>
            <a:r>
              <a:rPr sz="1000" spc="160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lang="en-US" sz="1000" spc="-5" dirty="0">
                <a:solidFill>
                  <a:srgbClr val="FFFFFF"/>
                </a:solidFill>
                <a:latin typeface="Arial Narrow"/>
                <a:cs typeface="Arial Narrow"/>
              </a:rPr>
              <a:t>SAM.gov</a:t>
            </a:r>
            <a:endParaRPr sz="1000" dirty="0">
              <a:latin typeface="Arial Narrow"/>
              <a:cs typeface="Arial Narrow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8952992" y="6580527"/>
            <a:ext cx="110489" cy="1795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lang="en-US" sz="1200" dirty="0">
                <a:solidFill>
                  <a:srgbClr val="FFFFFF"/>
                </a:solidFill>
                <a:latin typeface="Arial"/>
                <a:cs typeface="Arial"/>
              </a:rPr>
              <a:t>6</a:t>
            </a:r>
            <a:endParaRPr sz="1200" dirty="0">
              <a:latin typeface="Arial"/>
              <a:cs typeface="Arial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76B4B90-FED5-6BF6-CA69-D315442BF4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73419" y="1922106"/>
            <a:ext cx="4310743" cy="3797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34044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0" y="238760"/>
            <a:ext cx="5029200" cy="822960"/>
          </a:xfrm>
        </p:spPr>
        <p:txBody>
          <a:bodyPr>
            <a:normAutofit/>
          </a:bodyPr>
          <a:lstStyle/>
          <a:p>
            <a:r>
              <a:rPr lang="en-US" spc="-5" dirty="0">
                <a:cs typeface="Arial"/>
              </a:rPr>
              <a:t>How We Approach Business Small Business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0353F-5ECB-4B50-B3EA-C871EA4E3F32}" type="slidenum">
              <a:rPr lang="en-US" smtClean="0"/>
              <a:t>7</a:t>
            </a:fld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33B786DA-BD6B-4463-8CA5-5C52694251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F480857-D7B7-765B-9A55-E2730915BE79}"/>
              </a:ext>
            </a:extLst>
          </p:cNvPr>
          <p:cNvSpPr txBox="1"/>
          <p:nvPr/>
        </p:nvSpPr>
        <p:spPr>
          <a:xfrm>
            <a:off x="142513" y="6520676"/>
            <a:ext cx="135746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+mj-lt"/>
                <a:cs typeface="Times New Roman" panose="02020603050405020304" pitchFamily="18" charset="0"/>
              </a:rPr>
              <a:t>YTD 2/29/2024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45BC5041-3795-06DE-7CA8-C420C2B85BC7}"/>
              </a:ext>
            </a:extLst>
          </p:cNvPr>
          <p:cNvGraphicFramePr>
            <a:graphicFrameLocks noGrp="1"/>
          </p:cNvGraphicFramePr>
          <p:nvPr/>
        </p:nvGraphicFramePr>
        <p:xfrm>
          <a:off x="0" y="1160284"/>
          <a:ext cx="9143999" cy="53319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3134">
                  <a:extLst>
                    <a:ext uri="{9D8B030D-6E8A-4147-A177-3AD203B41FA5}">
                      <a16:colId xmlns:a16="http://schemas.microsoft.com/office/drawing/2014/main" val="1012601930"/>
                    </a:ext>
                  </a:extLst>
                </a:gridCol>
                <a:gridCol w="1201750">
                  <a:extLst>
                    <a:ext uri="{9D8B030D-6E8A-4147-A177-3AD203B41FA5}">
                      <a16:colId xmlns:a16="http://schemas.microsoft.com/office/drawing/2014/main" val="174280198"/>
                    </a:ext>
                  </a:extLst>
                </a:gridCol>
                <a:gridCol w="1811453">
                  <a:extLst>
                    <a:ext uri="{9D8B030D-6E8A-4147-A177-3AD203B41FA5}">
                      <a16:colId xmlns:a16="http://schemas.microsoft.com/office/drawing/2014/main" val="1136934015"/>
                    </a:ext>
                  </a:extLst>
                </a:gridCol>
                <a:gridCol w="1327710">
                  <a:extLst>
                    <a:ext uri="{9D8B030D-6E8A-4147-A177-3AD203B41FA5}">
                      <a16:colId xmlns:a16="http://schemas.microsoft.com/office/drawing/2014/main" val="315188961"/>
                    </a:ext>
                  </a:extLst>
                </a:gridCol>
                <a:gridCol w="1839063">
                  <a:extLst>
                    <a:ext uri="{9D8B030D-6E8A-4147-A177-3AD203B41FA5}">
                      <a16:colId xmlns:a16="http://schemas.microsoft.com/office/drawing/2014/main" val="3984876485"/>
                    </a:ext>
                  </a:extLst>
                </a:gridCol>
                <a:gridCol w="1520889">
                  <a:extLst>
                    <a:ext uri="{9D8B030D-6E8A-4147-A177-3AD203B41FA5}">
                      <a16:colId xmlns:a16="http://schemas.microsoft.com/office/drawing/2014/main" val="2365815207"/>
                    </a:ext>
                  </a:extLst>
                </a:gridCol>
              </a:tblGrid>
              <a:tr h="133927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u="none" strike="noStrike" dirty="0"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Category</a:t>
                      </a:r>
                      <a:endParaRPr lang="en-US" sz="2000" b="1" i="0" u="none" strike="noStrike" dirty="0">
                        <a:solidFill>
                          <a:srgbClr val="FFFFFF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2000" b="1" u="none" strike="noStrike" kern="1200" dirty="0">
                          <a:solidFill>
                            <a:schemeClr val="lt1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FY22 Goals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u="none" strike="noStrike" kern="1200" dirty="0">
                          <a:solidFill>
                            <a:schemeClr val="lt1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FY22 Achievements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2000" b="1" u="none" strike="noStrike" kern="1200" dirty="0">
                          <a:solidFill>
                            <a:schemeClr val="lt1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FY 23 Goals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u="none" strike="noStrike" kern="1200" dirty="0">
                          <a:solidFill>
                            <a:schemeClr val="lt1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FY23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u="none" strike="noStrike" kern="1200" dirty="0">
                          <a:solidFill>
                            <a:schemeClr val="lt1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Achievements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u="none" strike="noStrike" kern="1200" dirty="0">
                          <a:solidFill>
                            <a:schemeClr val="lt1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FY24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u="none" strike="noStrike" kern="1200" dirty="0">
                          <a:solidFill>
                            <a:schemeClr val="lt1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Goals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410948060"/>
                  </a:ext>
                </a:extLst>
              </a:tr>
              <a:tr h="836165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4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SB</a:t>
                      </a: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 u="none" strike="noStrike" kern="1200" baseline="0" dirty="0">
                          <a:ln w="3175">
                            <a:solidFill>
                              <a:schemeClr val="tx1"/>
                            </a:solidFill>
                          </a:ln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Black"/>
                          <a:ea typeface="+mn-ea"/>
                          <a:cs typeface="+mn-cs"/>
                        </a:rPr>
                        <a:t>73.43%</a:t>
                      </a:r>
                    </a:p>
                  </a:txBody>
                  <a:tcPr marL="91426" marR="91426" marT="45742" marB="45742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 u="none" strike="noStrike" kern="1200" baseline="0" dirty="0">
                          <a:ln w="3175">
                            <a:solidFill>
                              <a:schemeClr val="tx1"/>
                            </a:solidFill>
                          </a:ln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Black"/>
                          <a:ea typeface="+mn-ea"/>
                          <a:cs typeface="+mn-cs"/>
                        </a:rPr>
                        <a:t>73.31%</a:t>
                      </a:r>
                    </a:p>
                  </a:txBody>
                  <a:tcPr marL="91426" marR="91426" marT="45742" marB="45742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24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58%</a:t>
                      </a:r>
                    </a:p>
                  </a:txBody>
                  <a:tcPr marL="91426" marR="91426" marT="45742" marB="45742" anchor="ctr"/>
                </a:tc>
                <a:extLst>
                  <a:ext uri="{0D108BD9-81ED-4DB2-BD59-A6C34878D82A}">
                    <a16:rowId xmlns:a16="http://schemas.microsoft.com/office/drawing/2014/main" val="1991228687"/>
                  </a:ext>
                </a:extLst>
              </a:tr>
              <a:tr h="817161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4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SDB</a:t>
                      </a: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400" b="1" i="0" u="none" strike="noStrike" kern="1200" baseline="0" dirty="0">
                          <a:ln w="3175">
                            <a:solidFill>
                              <a:schemeClr val="tx1"/>
                            </a:solidFill>
                          </a:ln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Black"/>
                          <a:ea typeface="+mn-ea"/>
                          <a:cs typeface="+mn-cs"/>
                        </a:rPr>
                        <a:t>49.50%</a:t>
                      </a:r>
                    </a:p>
                  </a:txBody>
                  <a:tcPr marL="91426" marR="91426" marT="45742" marB="45742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400" b="1" i="0" u="none" strike="noStrike" kern="1200" baseline="0" dirty="0">
                          <a:ln w="3175">
                            <a:solidFill>
                              <a:schemeClr val="tx1"/>
                            </a:solidFill>
                          </a:ln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Black"/>
                          <a:ea typeface="+mn-ea"/>
                          <a:cs typeface="+mn-cs"/>
                        </a:rPr>
                        <a:t>50.66%</a:t>
                      </a:r>
                    </a:p>
                  </a:txBody>
                  <a:tcPr marL="91426" marR="91426" marT="45742" marB="45742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24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25%</a:t>
                      </a:r>
                    </a:p>
                  </a:txBody>
                  <a:tcPr marL="91426" marR="91426" marT="45742" marB="45742" anchor="ctr"/>
                </a:tc>
                <a:extLst>
                  <a:ext uri="{0D108BD9-81ED-4DB2-BD59-A6C34878D82A}">
                    <a16:rowId xmlns:a16="http://schemas.microsoft.com/office/drawing/2014/main" val="734360137"/>
                  </a:ext>
                </a:extLst>
              </a:tr>
              <a:tr h="817161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4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WOSB</a:t>
                      </a: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i="0" u="none" strike="noStrike" kern="1200" baseline="0" dirty="0">
                          <a:ln w="3175">
                            <a:solidFill>
                              <a:schemeClr val="tx1"/>
                            </a:solidFill>
                          </a:ln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Black"/>
                          <a:ea typeface="+mn-ea"/>
                          <a:cs typeface="+mn-cs"/>
                        </a:rPr>
                        <a:t>22.57%</a:t>
                      </a:r>
                    </a:p>
                  </a:txBody>
                  <a:tcPr marL="91426" marR="91426" marT="45742" marB="45742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i="0" u="none" strike="noStrike" kern="1200" baseline="0" dirty="0">
                          <a:ln w="3175">
                            <a:solidFill>
                              <a:schemeClr val="tx1"/>
                            </a:solidFill>
                          </a:ln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Black"/>
                          <a:ea typeface="+mn-ea"/>
                          <a:cs typeface="+mn-cs"/>
                        </a:rPr>
                        <a:t>18.72.%</a:t>
                      </a:r>
                    </a:p>
                  </a:txBody>
                  <a:tcPr marL="91426" marR="91426" marT="45742" marB="45742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5%</a:t>
                      </a:r>
                    </a:p>
                  </a:txBody>
                  <a:tcPr marL="91426" marR="91426" marT="45742" marB="45742" anchor="ctr"/>
                </a:tc>
                <a:extLst>
                  <a:ext uri="{0D108BD9-81ED-4DB2-BD59-A6C34878D82A}">
                    <a16:rowId xmlns:a16="http://schemas.microsoft.com/office/drawing/2014/main" val="863355290"/>
                  </a:ext>
                </a:extLst>
              </a:tr>
              <a:tr h="817161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4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SDVOSB</a:t>
                      </a: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i="0" u="none" strike="noStrike" kern="1200" baseline="0" dirty="0">
                          <a:ln w="3175">
                            <a:solidFill>
                              <a:schemeClr val="tx1"/>
                            </a:solidFill>
                          </a:ln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Black"/>
                          <a:ea typeface="+mn-ea"/>
                          <a:cs typeface="+mn-cs"/>
                        </a:rPr>
                        <a:t>8.25%</a:t>
                      </a:r>
                    </a:p>
                  </a:txBody>
                  <a:tcPr marL="91426" marR="91426" marT="45742" marB="45742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i="0" u="none" strike="noStrike" kern="1200" baseline="0" dirty="0">
                          <a:ln w="3175">
                            <a:solidFill>
                              <a:schemeClr val="tx1"/>
                            </a:solidFill>
                          </a:ln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Black"/>
                          <a:ea typeface="+mn-ea"/>
                          <a:cs typeface="+mn-cs"/>
                        </a:rPr>
                        <a:t>15.49.%</a:t>
                      </a:r>
                    </a:p>
                  </a:txBody>
                  <a:tcPr marL="91426" marR="91426" marT="45742" marB="45742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5%</a:t>
                      </a:r>
                    </a:p>
                  </a:txBody>
                  <a:tcPr marL="91426" marR="91426" marT="45742" marB="45742" anchor="ctr"/>
                </a:tc>
                <a:extLst>
                  <a:ext uri="{0D108BD9-81ED-4DB2-BD59-A6C34878D82A}">
                    <a16:rowId xmlns:a16="http://schemas.microsoft.com/office/drawing/2014/main" val="465024325"/>
                  </a:ext>
                </a:extLst>
              </a:tr>
              <a:tr h="70503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400" b="1" u="none" strike="noStrike" kern="1200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HUBZn</a:t>
                      </a:r>
                      <a:endParaRPr lang="en-US" sz="2400" b="1" u="none" strike="noStrike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i="0" u="none" strike="noStrike" kern="1200" baseline="0" dirty="0">
                          <a:ln w="3175">
                            <a:solidFill>
                              <a:schemeClr val="tx1"/>
                            </a:solidFill>
                          </a:ln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Black"/>
                          <a:ea typeface="+mn-ea"/>
                          <a:cs typeface="+mn-cs"/>
                        </a:rPr>
                        <a:t>4.06%</a:t>
                      </a:r>
                    </a:p>
                  </a:txBody>
                  <a:tcPr marL="91426" marR="91426" marT="45742" marB="45742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i="0" u="none" strike="noStrike" kern="1200" baseline="0" dirty="0">
                          <a:ln w="3175">
                            <a:solidFill>
                              <a:schemeClr val="tx1"/>
                            </a:solidFill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Black"/>
                          <a:ea typeface="+mn-ea"/>
                          <a:cs typeface="+mn-cs"/>
                        </a:rPr>
                        <a:t>2.94%</a:t>
                      </a:r>
                    </a:p>
                  </a:txBody>
                  <a:tcPr marL="91426" marR="91426" marT="45742" marB="45742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3%</a:t>
                      </a:r>
                    </a:p>
                  </a:txBody>
                  <a:tcPr marL="91426" marR="91426" marT="45742" marB="45742" anchor="ctr"/>
                </a:tc>
                <a:extLst>
                  <a:ext uri="{0D108BD9-81ED-4DB2-BD59-A6C34878D82A}">
                    <a16:rowId xmlns:a16="http://schemas.microsoft.com/office/drawing/2014/main" val="27462072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512343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0406C7E-46EF-B24E-8B25-69D927A08592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15" name="Title 5"/>
          <p:cNvSpPr txBox="1">
            <a:spLocks/>
          </p:cNvSpPr>
          <p:nvPr/>
        </p:nvSpPr>
        <p:spPr>
          <a:xfrm>
            <a:off x="2645663" y="307731"/>
            <a:ext cx="6949440" cy="922201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914400" eaLnBrk="1" hangingPunct="1"/>
            <a:r>
              <a:rPr lang="en-US" sz="2400" spc="-5" dirty="0">
                <a:solidFill>
                  <a:schemeClr val="accent5">
                    <a:lumMod val="50000"/>
                  </a:schemeClr>
                </a:solidFill>
                <a:latin typeface="+mj-lt"/>
                <a:cs typeface="Arial"/>
              </a:rPr>
              <a:t>How We Approach Business</a:t>
            </a:r>
          </a:p>
          <a:p>
            <a:pPr defTabSz="914400" eaLnBrk="1" hangingPunct="1"/>
            <a:r>
              <a:rPr lang="en-US" sz="2400" spc="-5" dirty="0">
                <a:solidFill>
                  <a:schemeClr val="accent5">
                    <a:lumMod val="50000"/>
                  </a:schemeClr>
                </a:solidFill>
                <a:latin typeface="+mj-lt"/>
                <a:cs typeface="Arial"/>
              </a:rPr>
              <a:t>FY23 Competition Data</a:t>
            </a:r>
          </a:p>
        </p:txBody>
      </p:sp>
      <p:graphicFrame>
        <p:nvGraphicFramePr>
          <p:cNvPr id="17" name="Table 16"/>
          <p:cNvGraphicFramePr>
            <a:graphicFrameLocks noGrp="1"/>
          </p:cNvGraphicFramePr>
          <p:nvPr/>
        </p:nvGraphicFramePr>
        <p:xfrm>
          <a:off x="1024275" y="2455355"/>
          <a:ext cx="2140631" cy="2920904"/>
        </p:xfrm>
        <a:graphic>
          <a:graphicData uri="http://schemas.openxmlformats.org/drawingml/2006/table">
            <a:tbl>
              <a:tblPr/>
              <a:tblGrid>
                <a:gridCol w="21406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55147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baseline="0" dirty="0">
                          <a:solidFill>
                            <a:schemeClr val="tx1"/>
                          </a:solidFill>
                          <a:latin typeface="Arial Black"/>
                        </a:rPr>
                        <a:t>FY 23</a:t>
                      </a:r>
                    </a:p>
                    <a:p>
                      <a:pPr algn="ctr" rtl="0" fontAlgn="b"/>
                      <a:r>
                        <a:rPr lang="en-US" sz="1600" b="0" i="0" u="none" strike="noStrike" baseline="0" dirty="0">
                          <a:solidFill>
                            <a:schemeClr val="tx1"/>
                          </a:solidFill>
                          <a:latin typeface="Arial Black"/>
                        </a:rPr>
                        <a:t> Overall Achievement**</a:t>
                      </a:r>
                    </a:p>
                  </a:txBody>
                  <a:tcPr marL="9525" marR="9525" marT="941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76917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0" u="none" strike="noStrike" kern="1200" baseline="0" dirty="0">
                          <a:solidFill>
                            <a:srgbClr val="00B050"/>
                          </a:solidFill>
                          <a:effectLst/>
                          <a:latin typeface="Arial Black"/>
                          <a:ea typeface="+mn-ea"/>
                          <a:cs typeface="+mn-cs"/>
                        </a:rPr>
                        <a:t>88%</a:t>
                      </a:r>
                    </a:p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0" u="none" strike="noStrike" kern="1200" baseline="0" dirty="0">
                          <a:solidFill>
                            <a:srgbClr val="00B050"/>
                          </a:solidFill>
                          <a:effectLst/>
                          <a:latin typeface="Arial Black"/>
                          <a:ea typeface="+mn-ea"/>
                          <a:cs typeface="+mn-cs"/>
                        </a:rPr>
                        <a:t>$311,254,450.92 </a:t>
                      </a:r>
                    </a:p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0" u="none" strike="noStrike" kern="1200" baseline="0" dirty="0">
                          <a:solidFill>
                            <a:schemeClr val="tx1"/>
                          </a:solidFill>
                          <a:latin typeface="Arial Black"/>
                          <a:ea typeface="+mn-ea"/>
                          <a:cs typeface="+mn-cs"/>
                        </a:rPr>
                        <a:t>Competed</a:t>
                      </a:r>
                    </a:p>
                  </a:txBody>
                  <a:tcPr marL="9525" marR="9525" marT="94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91746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0" i="0" u="none" strike="noStrike" baseline="0" dirty="0">
                          <a:solidFill>
                            <a:schemeClr val="tx1"/>
                          </a:solidFill>
                          <a:latin typeface="Arial Black"/>
                        </a:rPr>
                        <a:t>12%  </a:t>
                      </a:r>
                    </a:p>
                    <a:p>
                      <a:pPr marL="0" algn="ctr" defTabSz="914400" rtl="0" eaLnBrk="1" fontAlgn="b" latinLnBrk="0" hangingPunct="1"/>
                      <a:r>
                        <a:rPr lang="en-US" sz="1600" b="0" i="0" u="none" strike="noStrike" baseline="0" dirty="0">
                          <a:solidFill>
                            <a:schemeClr val="tx1"/>
                          </a:solidFill>
                          <a:latin typeface="Arial Black"/>
                        </a:rPr>
                        <a:t>$44,170,899.10</a:t>
                      </a:r>
                    </a:p>
                    <a:p>
                      <a:pPr marL="0" algn="ctr" defTabSz="914400" rtl="0" eaLnBrk="1" fontAlgn="b" latinLnBrk="0" hangingPunct="1"/>
                      <a:r>
                        <a:rPr lang="en-US" sz="1600" b="0" i="0" u="none" strike="noStrike" baseline="0" dirty="0">
                          <a:solidFill>
                            <a:schemeClr val="tx1"/>
                          </a:solidFill>
                          <a:latin typeface="Arial Black"/>
                        </a:rPr>
                        <a:t>Not Competed</a:t>
                      </a:r>
                    </a:p>
                  </a:txBody>
                  <a:tcPr marL="9525" marR="9525" marT="94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9284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baseline="0" dirty="0">
                          <a:solidFill>
                            <a:schemeClr val="tx1"/>
                          </a:solidFill>
                          <a:latin typeface="Arial Black"/>
                        </a:rPr>
                        <a:t>100% </a:t>
                      </a:r>
                    </a:p>
                    <a:p>
                      <a:pPr algn="ctr" rtl="0" fontAlgn="b"/>
                      <a:r>
                        <a:rPr lang="en-US" sz="1600" b="0" i="0" u="none" strike="noStrike" baseline="0" dirty="0">
                          <a:solidFill>
                            <a:schemeClr val="tx1"/>
                          </a:solidFill>
                          <a:latin typeface="Arial Black"/>
                        </a:rPr>
                        <a:t>$355,425,350.02</a:t>
                      </a:r>
                    </a:p>
                  </a:txBody>
                  <a:tcPr marL="9525" marR="9525" marT="94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3" name="Explosion 2 22"/>
          <p:cNvSpPr/>
          <p:nvPr/>
        </p:nvSpPr>
        <p:spPr>
          <a:xfrm>
            <a:off x="26963" y="1177565"/>
            <a:ext cx="1994623" cy="1720461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altLang="en-US" sz="1600" b="1" dirty="0">
                <a:solidFill>
                  <a:srgbClr val="2644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Goal  88%*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5852196"/>
            <a:ext cx="71650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*Pending Approval</a:t>
            </a:r>
          </a:p>
          <a:p>
            <a:r>
              <a:rPr lang="en-US" dirty="0"/>
              <a:t>**FY22 Overall Achievement 90.61%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A5DB5133-A5A5-F423-6D77-237E89AC2387}"/>
              </a:ext>
            </a:extLst>
          </p:cNvPr>
          <p:cNvSpPr txBox="1">
            <a:spLocks/>
          </p:cNvSpPr>
          <p:nvPr/>
        </p:nvSpPr>
        <p:spPr>
          <a:xfrm>
            <a:off x="0" y="6492240"/>
            <a:ext cx="2743200" cy="36576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000" dirty="0">
                <a:solidFill>
                  <a:schemeClr val="bg1"/>
                </a:solidFill>
                <a:latin typeface="Arial Narrow" panose="020B0606020202030204" pitchFamily="34" charset="0"/>
              </a:rPr>
              <a:t>Source:  SAM.gov</a:t>
            </a:r>
            <a:br>
              <a:rPr lang="en-US" sz="1000" dirty="0">
                <a:solidFill>
                  <a:schemeClr val="bg1"/>
                </a:solidFill>
                <a:latin typeface="Arial Narrow" panose="020B0606020202030204" pitchFamily="34" charset="0"/>
              </a:rPr>
            </a:br>
            <a:r>
              <a:rPr lang="en-US" sz="1000" dirty="0">
                <a:solidFill>
                  <a:schemeClr val="bg1"/>
                </a:solidFill>
                <a:latin typeface="Arial Narrow" panose="020B0606020202030204" pitchFamily="34" charset="0"/>
              </a:rPr>
              <a:t>As of September 30, 2023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60478111-2B8C-3639-F125-62AC1FE6B82A}"/>
              </a:ext>
            </a:extLst>
          </p:cNvPr>
          <p:cNvGraphicFramePr>
            <a:graphicFrameLocks/>
          </p:cNvGraphicFramePr>
          <p:nvPr/>
        </p:nvGraphicFramePr>
        <p:xfrm>
          <a:off x="2402659" y="2037795"/>
          <a:ext cx="7435448" cy="37217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25259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128891" y="234406"/>
            <a:ext cx="413829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48994" marR="5080" indent="-83693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How</a:t>
            </a:r>
            <a:r>
              <a:rPr spc="-35" dirty="0"/>
              <a:t> </a:t>
            </a:r>
            <a:r>
              <a:rPr spc="-25" dirty="0"/>
              <a:t>We</a:t>
            </a:r>
            <a:r>
              <a:rPr spc="-125" dirty="0"/>
              <a:t> </a:t>
            </a:r>
            <a:r>
              <a:rPr spc="-5" dirty="0"/>
              <a:t>Approach</a:t>
            </a:r>
            <a:r>
              <a:rPr spc="-15" dirty="0"/>
              <a:t> </a:t>
            </a:r>
            <a:r>
              <a:rPr spc="-5" dirty="0"/>
              <a:t>Business </a:t>
            </a:r>
            <a:r>
              <a:rPr spc="-650" dirty="0"/>
              <a:t> </a:t>
            </a:r>
            <a:r>
              <a:rPr spc="-5" dirty="0"/>
              <a:t>Market Research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8952992" y="6580527"/>
            <a:ext cx="110489" cy="1795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lang="en-US" sz="1200" dirty="0">
                <a:solidFill>
                  <a:srgbClr val="FFFFFF"/>
                </a:solidFill>
                <a:latin typeface="Arial"/>
                <a:cs typeface="Arial"/>
              </a:rPr>
              <a:t>9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81444" y="1123370"/>
            <a:ext cx="6915642" cy="5500224"/>
          </a:xfrm>
          <a:prstGeom prst="rect">
            <a:avLst/>
          </a:prstGeom>
        </p:spPr>
        <p:txBody>
          <a:bodyPr vert="horz" wrap="square" lIns="0" tIns="6731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530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latin typeface="Arial"/>
                <a:cs typeface="Arial"/>
              </a:rPr>
              <a:t>Searches</a:t>
            </a:r>
            <a:endParaRPr sz="2400" dirty="0">
              <a:latin typeface="Arial"/>
              <a:cs typeface="Arial"/>
            </a:endParaRPr>
          </a:p>
          <a:p>
            <a:pPr marL="812165" lvl="1" indent="-342900">
              <a:lnSpc>
                <a:spcPct val="100000"/>
              </a:lnSpc>
              <a:spcBef>
                <a:spcPts val="365"/>
              </a:spcBef>
              <a:buChar char="•"/>
              <a:tabLst>
                <a:tab pos="812165" algn="l"/>
                <a:tab pos="812800" algn="l"/>
              </a:tabLst>
            </a:pPr>
            <a:r>
              <a:rPr sz="2000" spc="-5" dirty="0">
                <a:latin typeface="Arial"/>
                <a:cs typeface="Arial"/>
              </a:rPr>
              <a:t>Internet</a:t>
            </a:r>
            <a:r>
              <a:rPr sz="2000" spc="-5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-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search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engine</a:t>
            </a:r>
          </a:p>
          <a:p>
            <a:pPr marL="812165" lvl="1" indent="-342900">
              <a:lnSpc>
                <a:spcPct val="100000"/>
              </a:lnSpc>
              <a:spcBef>
                <a:spcPts val="359"/>
              </a:spcBef>
              <a:buChar char="•"/>
              <a:tabLst>
                <a:tab pos="812165" algn="l"/>
                <a:tab pos="812800" algn="l"/>
              </a:tabLst>
            </a:pPr>
            <a:r>
              <a:rPr sz="2000" spc="-5" dirty="0">
                <a:latin typeface="Arial"/>
                <a:cs typeface="Arial"/>
              </a:rPr>
              <a:t>GSA</a:t>
            </a:r>
            <a:endParaRPr sz="2000" dirty="0">
              <a:latin typeface="Arial"/>
              <a:cs typeface="Arial"/>
            </a:endParaRPr>
          </a:p>
          <a:p>
            <a:pPr marL="812165" lvl="1" indent="-342900">
              <a:lnSpc>
                <a:spcPct val="100000"/>
              </a:lnSpc>
              <a:spcBef>
                <a:spcPts val="359"/>
              </a:spcBef>
              <a:buChar char="•"/>
              <a:tabLst>
                <a:tab pos="812165" algn="l"/>
                <a:tab pos="812800" algn="l"/>
              </a:tabLst>
            </a:pPr>
            <a:r>
              <a:rPr sz="2000" spc="-5" dirty="0">
                <a:latin typeface="Arial"/>
                <a:cs typeface="Arial"/>
              </a:rPr>
              <a:t>Small</a:t>
            </a:r>
            <a:r>
              <a:rPr sz="2000" dirty="0">
                <a:latin typeface="Arial"/>
                <a:cs typeface="Arial"/>
              </a:rPr>
              <a:t> Business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Dynamic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Search</a:t>
            </a:r>
            <a:r>
              <a:rPr lang="en-US" sz="2000" dirty="0">
                <a:latin typeface="Arial"/>
                <a:cs typeface="Arial"/>
              </a:rPr>
              <a:t> (NAICS search)</a:t>
            </a:r>
            <a:endParaRPr sz="2000" dirty="0">
              <a:latin typeface="Arial"/>
              <a:cs typeface="Arial"/>
            </a:endParaRPr>
          </a:p>
          <a:p>
            <a:pPr marL="812165" lvl="1" indent="-342900">
              <a:lnSpc>
                <a:spcPts val="2400"/>
              </a:lnSpc>
              <a:spcBef>
                <a:spcPts val="355"/>
              </a:spcBef>
              <a:buChar char="•"/>
              <a:tabLst>
                <a:tab pos="812165" algn="l"/>
                <a:tab pos="812800" algn="l"/>
              </a:tabLst>
            </a:pPr>
            <a:r>
              <a:rPr lang="en-US" sz="2000" dirty="0">
                <a:latin typeface="Arial"/>
                <a:cs typeface="Arial"/>
              </a:rPr>
              <a:t>Small Business tracking spreadsheet</a:t>
            </a:r>
          </a:p>
          <a:p>
            <a:pPr marL="1269365" lvl="2" indent="-342900">
              <a:lnSpc>
                <a:spcPts val="2400"/>
              </a:lnSpc>
              <a:spcBef>
                <a:spcPts val="355"/>
              </a:spcBef>
              <a:buChar char="•"/>
              <a:tabLst>
                <a:tab pos="812165" algn="l"/>
                <a:tab pos="812800" algn="l"/>
              </a:tabLst>
            </a:pPr>
            <a:r>
              <a:rPr lang="en-US" dirty="0">
                <a:latin typeface="Arial"/>
                <a:cs typeface="Arial"/>
              </a:rPr>
              <a:t>Locally maintained</a:t>
            </a:r>
          </a:p>
          <a:p>
            <a:pPr marL="1269365" lvl="2" indent="-342900">
              <a:lnSpc>
                <a:spcPts val="2400"/>
              </a:lnSpc>
              <a:spcBef>
                <a:spcPts val="355"/>
              </a:spcBef>
              <a:buChar char="•"/>
              <a:tabLst>
                <a:tab pos="812165" algn="l"/>
                <a:tab pos="812800" algn="l"/>
              </a:tabLst>
            </a:pPr>
            <a:r>
              <a:rPr lang="en-US" dirty="0">
                <a:latin typeface="Arial"/>
                <a:cs typeface="Arial"/>
              </a:rPr>
              <a:t>Contact </a:t>
            </a:r>
            <a:r>
              <a:rPr lang="en-US" dirty="0">
                <a:latin typeface="Arial"/>
                <a:cs typeface="Arial"/>
                <a:hlinkClick r:id="rId2"/>
              </a:rPr>
              <a:t>DLA.Distribution.OSBD@dla.mil</a:t>
            </a:r>
            <a:r>
              <a:rPr lang="en-US" dirty="0">
                <a:latin typeface="Arial"/>
                <a:cs typeface="Arial"/>
              </a:rPr>
              <a:t> </a:t>
            </a:r>
          </a:p>
          <a:p>
            <a:pPr marL="812165" lvl="1" indent="-342900">
              <a:lnSpc>
                <a:spcPts val="2400"/>
              </a:lnSpc>
              <a:spcBef>
                <a:spcPts val="355"/>
              </a:spcBef>
              <a:buChar char="•"/>
              <a:tabLst>
                <a:tab pos="812165" algn="l"/>
                <a:tab pos="812800" algn="l"/>
              </a:tabLst>
            </a:pPr>
            <a:r>
              <a:rPr sz="2000" dirty="0">
                <a:latin typeface="Arial"/>
                <a:cs typeface="Arial"/>
              </a:rPr>
              <a:t>History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–</a:t>
            </a:r>
            <a:r>
              <a:rPr sz="2000" spc="-5" dirty="0">
                <a:latin typeface="Arial"/>
                <a:cs typeface="Arial"/>
              </a:rPr>
              <a:t> within</a:t>
            </a:r>
            <a:r>
              <a:rPr sz="200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Distribution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procurement</a:t>
            </a:r>
            <a:r>
              <a:rPr sz="2000" spc="-5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tool/FPDS</a:t>
            </a:r>
            <a:endParaRPr sz="2000" dirty="0">
              <a:latin typeface="Arial"/>
              <a:cs typeface="Arial"/>
            </a:endParaRPr>
          </a:p>
          <a:p>
            <a:pPr marL="355600" indent="-342900">
              <a:lnSpc>
                <a:spcPts val="2880"/>
              </a:lnSpc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latin typeface="Arial"/>
                <a:cs typeface="Arial"/>
              </a:rPr>
              <a:t>Sources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Sought Postings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(SAM.gov)</a:t>
            </a:r>
            <a:endParaRPr lang="en-US" sz="2400" spc="-5" dirty="0">
              <a:latin typeface="Arial"/>
              <a:cs typeface="Arial"/>
            </a:endParaRPr>
          </a:p>
          <a:p>
            <a:pPr marL="355600" indent="-342900">
              <a:lnSpc>
                <a:spcPts val="2880"/>
              </a:lnSpc>
              <a:buChar char="•"/>
              <a:tabLst>
                <a:tab pos="354965" algn="l"/>
                <a:tab pos="355600" algn="l"/>
              </a:tabLst>
            </a:pPr>
            <a:r>
              <a:rPr lang="en-US" sz="2400" spc="-5" dirty="0">
                <a:latin typeface="Arial"/>
                <a:cs typeface="Arial"/>
              </a:rPr>
              <a:t>Past Performance (Informal Offeror List)</a:t>
            </a:r>
          </a:p>
          <a:p>
            <a:pPr marL="355600" indent="-342900">
              <a:lnSpc>
                <a:spcPct val="100000"/>
              </a:lnSpc>
              <a:buChar char="•"/>
              <a:tabLst>
                <a:tab pos="354965" algn="l"/>
                <a:tab pos="355600" algn="l"/>
              </a:tabLst>
            </a:pPr>
            <a:r>
              <a:rPr lang="en-US" sz="2400" spc="-5" dirty="0">
                <a:latin typeface="Arial"/>
                <a:cs typeface="Arial"/>
              </a:rPr>
              <a:t>Market Intelligence Tools</a:t>
            </a:r>
            <a:endParaRPr sz="2400" dirty="0">
              <a:latin typeface="Arial"/>
              <a:cs typeface="Arial"/>
            </a:endParaRPr>
          </a:p>
          <a:p>
            <a:pPr marL="812165" lvl="1" indent="-342900">
              <a:lnSpc>
                <a:spcPct val="100000"/>
              </a:lnSpc>
              <a:spcBef>
                <a:spcPts val="360"/>
              </a:spcBef>
              <a:buChar char="•"/>
              <a:tabLst>
                <a:tab pos="812165" algn="l"/>
                <a:tab pos="812800" algn="l"/>
              </a:tabLst>
            </a:pPr>
            <a:r>
              <a:rPr lang="en-US" sz="2000" spc="-5" dirty="0">
                <a:latin typeface="Arial"/>
                <a:cs typeface="Arial"/>
              </a:rPr>
              <a:t>FactSet</a:t>
            </a:r>
          </a:p>
          <a:p>
            <a:pPr marL="812165" lvl="1" indent="-342900">
              <a:lnSpc>
                <a:spcPct val="100000"/>
              </a:lnSpc>
              <a:spcBef>
                <a:spcPts val="360"/>
              </a:spcBef>
              <a:buChar char="•"/>
              <a:tabLst>
                <a:tab pos="812165" algn="l"/>
                <a:tab pos="812800" algn="l"/>
              </a:tabLst>
            </a:pPr>
            <a:r>
              <a:rPr lang="en-US" sz="2000" spc="-5" dirty="0" err="1">
                <a:latin typeface="Arial"/>
                <a:cs typeface="Arial"/>
              </a:rPr>
              <a:t>ThomasNet</a:t>
            </a:r>
            <a:endParaRPr lang="en-US" sz="2000" dirty="0">
              <a:latin typeface="Arial"/>
              <a:cs typeface="Arial"/>
            </a:endParaRPr>
          </a:p>
          <a:p>
            <a:pPr marL="812165" lvl="1" indent="-342900">
              <a:lnSpc>
                <a:spcPct val="100000"/>
              </a:lnSpc>
              <a:spcBef>
                <a:spcPts val="360"/>
              </a:spcBef>
              <a:buChar char="•"/>
              <a:tabLst>
                <a:tab pos="812165" algn="l"/>
                <a:tab pos="812800" algn="l"/>
              </a:tabLst>
            </a:pPr>
            <a:endParaRPr lang="en-US" sz="2000" dirty="0">
              <a:latin typeface="Arial"/>
              <a:cs typeface="Arial"/>
            </a:endParaRPr>
          </a:p>
          <a:p>
            <a:pPr marL="812165" lvl="1" indent="-342900">
              <a:lnSpc>
                <a:spcPct val="100000"/>
              </a:lnSpc>
              <a:spcBef>
                <a:spcPts val="360"/>
              </a:spcBef>
              <a:buChar char="•"/>
              <a:tabLst>
                <a:tab pos="812165" algn="l"/>
                <a:tab pos="812800" algn="l"/>
              </a:tabLst>
            </a:pPr>
            <a:endParaRPr sz="20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44183" y="5951346"/>
            <a:ext cx="8255634" cy="539750"/>
          </a:xfrm>
          <a:prstGeom prst="rect">
            <a:avLst/>
          </a:prstGeom>
          <a:solidFill>
            <a:srgbClr val="5B9BD4"/>
          </a:solidFill>
          <a:ln w="12700">
            <a:solidFill>
              <a:srgbClr val="41709C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2075"/>
              </a:lnSpc>
            </a:pPr>
            <a:r>
              <a:rPr sz="1800" spc="-10" dirty="0">
                <a:latin typeface="Arial"/>
                <a:cs typeface="Arial"/>
              </a:rPr>
              <a:t>Capabilities</a:t>
            </a:r>
            <a:r>
              <a:rPr sz="1800" spc="2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Info/Line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Cards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sent</a:t>
            </a:r>
            <a:r>
              <a:rPr sz="1800" dirty="0">
                <a:latin typeface="Arial"/>
                <a:cs typeface="Arial"/>
              </a:rPr>
              <a:t> to </a:t>
            </a:r>
            <a:r>
              <a:rPr sz="1800" u="sng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  <a:hlinkClick r:id="rId3"/>
              </a:rPr>
              <a:t>DistributionJ7@dla.mil</a:t>
            </a:r>
            <a:r>
              <a:rPr sz="1800" spc="35" dirty="0">
                <a:latin typeface="Arial"/>
                <a:cs typeface="Arial"/>
                <a:hlinkClick r:id="rId3"/>
              </a:rPr>
              <a:t> </a:t>
            </a:r>
            <a:r>
              <a:rPr sz="1800" spc="-15" dirty="0">
                <a:latin typeface="Arial"/>
                <a:cs typeface="Arial"/>
              </a:rPr>
              <a:t>will</a:t>
            </a:r>
            <a:r>
              <a:rPr sz="1800" spc="4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be</a:t>
            </a:r>
            <a:endParaRPr sz="180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800" spc="-10" dirty="0">
                <a:latin typeface="Arial"/>
                <a:cs typeface="Arial"/>
              </a:rPr>
              <a:t>provided</a:t>
            </a:r>
            <a:r>
              <a:rPr sz="1800" spc="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to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appropriate</a:t>
            </a:r>
            <a:r>
              <a:rPr sz="1800" spc="2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Contracting</a:t>
            </a:r>
            <a:r>
              <a:rPr sz="1800" spc="2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Officers</a:t>
            </a:r>
            <a:endParaRPr sz="18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itle Slide">
  <a:themeElements>
    <a:clrScheme name="DLA 2020 Template">
      <a:dk1>
        <a:sysClr val="windowText" lastClr="000000"/>
      </a:dk1>
      <a:lt1>
        <a:sysClr val="window" lastClr="FFFFFF"/>
      </a:lt1>
      <a:dk2>
        <a:srgbClr val="0076A3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LA Template 2020">
  <a:themeElements>
    <a:clrScheme name="DLA 2020 Template">
      <a:dk1>
        <a:sysClr val="windowText" lastClr="000000"/>
      </a:dk1>
      <a:lt1>
        <a:sysClr val="window" lastClr="FFFFFF"/>
      </a:lt1>
      <a:dk2>
        <a:srgbClr val="0076A3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Title Slide">
  <a:themeElements>
    <a:clrScheme name="DLA 2020 Template">
      <a:dk1>
        <a:sysClr val="windowText" lastClr="000000"/>
      </a:dk1>
      <a:lt1>
        <a:sysClr val="window" lastClr="FFFFFF"/>
      </a:lt1>
      <a:dk2>
        <a:srgbClr val="0076A3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DLA 2020 Template">
      <a:dk1>
        <a:sysClr val="windowText" lastClr="000000"/>
      </a:dk1>
      <a:lt1>
        <a:sysClr val="window" lastClr="FFFFFF"/>
      </a:lt1>
      <a:dk2>
        <a:srgbClr val="0076A3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DLA 2020 Template">
      <a:dk1>
        <a:sysClr val="windowText" lastClr="000000"/>
      </a:dk1>
      <a:lt1>
        <a:sysClr val="window" lastClr="FFFFFF"/>
      </a:lt1>
      <a:dk2>
        <a:srgbClr val="0076A3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mageWidth xmlns="A989D0FC-8845-4818-969C-B633C2EDBD2C" xsi:nil="true"/>
    <ImageHeight xmlns="A989D0FC-8845-4818-969C-B633C2EDBD2C" xsi:nil="true"/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76519C048D05E47A9C59F453FFD36F4" ma:contentTypeVersion="10" ma:contentTypeDescription="Create a new document." ma:contentTypeScope="" ma:versionID="1ab2e94b35dcfaf584de962ab64111c8">
  <xsd:schema xmlns:xsd="http://www.w3.org/2001/XMLSchema" xmlns:xs="http://www.w3.org/2001/XMLSchema" xmlns:p="http://schemas.microsoft.com/office/2006/metadata/properties" xmlns:ns1="http://schemas.microsoft.com/sharepoint/v3" xmlns:ns2="A989D0FC-8845-4818-969C-B633C2EDBD2C" xmlns:ns4="a989d0fc-8845-4818-969c-b633c2edbd2c" targetNamespace="http://schemas.microsoft.com/office/2006/metadata/properties" ma:root="true" ma:fieldsID="1a30c129daa6c5a8b265e8f2bc228bad" ns1:_="" ns2:_="" ns4:_="">
    <xsd:import namespace="http://schemas.microsoft.com/sharepoint/v3"/>
    <xsd:import namespace="A989D0FC-8845-4818-969C-B633C2EDBD2C"/>
    <xsd:import namespace="a989d0fc-8845-4818-969c-b633c2edbd2c"/>
    <xsd:element name="properties">
      <xsd:complexType>
        <xsd:sequence>
          <xsd:element name="documentManagement">
            <xsd:complexType>
              <xsd:all>
                <xsd:element ref="ns2:ImageWidth" minOccurs="0"/>
                <xsd:element ref="ns2:ImageHeight" minOccurs="0"/>
                <xsd:element ref="ns1:PublishingStartDate" minOccurs="0"/>
                <xsd:element ref="ns1:PublishingExpirationDate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12" nillable="true" ma:displayName="Scheduling Start Date" ma:description="" ma:hidden="true" ma:internalName="PublishingStartDate" ma:readOnly="false">
      <xsd:simpleType>
        <xsd:restriction base="dms:Unknown"/>
      </xsd:simpleType>
    </xsd:element>
    <xsd:element name="PublishingExpirationDate" ma:index="13" nillable="true" ma:displayName="Scheduling End Date" ma:description="" ma:hidden="true" ma:internalName="PublishingExpirationDate" ma:readOnly="fals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89D0FC-8845-4818-969C-B633C2EDBD2C" elementFormDefault="qualified">
    <xsd:import namespace="http://schemas.microsoft.com/office/2006/documentManagement/types"/>
    <xsd:import namespace="http://schemas.microsoft.com/office/infopath/2007/PartnerControls"/>
    <xsd:element name="ImageWidth" ma:index="9" nillable="true" ma:displayName="Picture Width" ma:internalName="ImageWidth" ma:readOnly="false">
      <xsd:simpleType>
        <xsd:restriction base="dms:Unknown"/>
      </xsd:simpleType>
    </xsd:element>
    <xsd:element name="ImageHeight" ma:index="10" nillable="true" ma:displayName="Picture Height" ma:internalName="ImageHeight" ma:readOnly="fals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89d0fc-8845-4818-969c-b633c2edbd2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4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5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D9DFB48-ACF9-44E0-A4B7-EBB4AAD5DDB3}">
  <ds:schemaRefs>
    <ds:schemaRef ds:uri="http://www.w3.org/XML/1998/namespace"/>
    <ds:schemaRef ds:uri="http://purl.org/dc/elements/1.1/"/>
    <ds:schemaRef ds:uri="http://schemas.microsoft.com/sharepoint/v3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  <ds:schemaRef ds:uri="a989d0fc-8845-4818-969c-b633c2edbd2c"/>
    <ds:schemaRef ds:uri="A989D0FC-8845-4818-969C-B633C2EDBD2C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50D73A18-093C-4D87-834D-E3D65DFF9EB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A989D0FC-8845-4818-969C-B633C2EDBD2C"/>
    <ds:schemaRef ds:uri="a989d0fc-8845-4818-969c-b633c2edbd2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264ABF5-E602-4651-B807-B1C524CD29B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4092</TotalTime>
  <Words>1588</Words>
  <Application>Microsoft Office PowerPoint</Application>
  <PresentationFormat>On-screen Show (4:3)</PresentationFormat>
  <Paragraphs>346</Paragraphs>
  <Slides>25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25</vt:i4>
      </vt:variant>
    </vt:vector>
  </HeadingPairs>
  <TitlesOfParts>
    <vt:vector size="36" baseType="lpstr">
      <vt:lpstr>Arial</vt:lpstr>
      <vt:lpstr>Arial Black</vt:lpstr>
      <vt:lpstr>Arial Narrow</vt:lpstr>
      <vt:lpstr>ArialMT</vt:lpstr>
      <vt:lpstr>Baskerville Old Face</vt:lpstr>
      <vt:lpstr>Bodoni MT</vt:lpstr>
      <vt:lpstr>Calibri</vt:lpstr>
      <vt:lpstr>Times New Roman</vt:lpstr>
      <vt:lpstr>Title Slide</vt:lpstr>
      <vt:lpstr>DLA Template 2020</vt:lpstr>
      <vt:lpstr>1_Title Slide</vt:lpstr>
      <vt:lpstr>DLA Distribution Business Opportunities Forecast</vt:lpstr>
      <vt:lpstr>Agenda</vt:lpstr>
      <vt:lpstr>DLA Distribution J7 Information</vt:lpstr>
      <vt:lpstr>DLA Distribution  Location Acronyms</vt:lpstr>
      <vt:lpstr>How We Approach Business DLA Distribution Procurement Profile</vt:lpstr>
      <vt:lpstr>How We Approach Business How We Buy</vt:lpstr>
      <vt:lpstr>How We Approach Business Small Business</vt:lpstr>
      <vt:lpstr>PowerPoint Presentation</vt:lpstr>
      <vt:lpstr>How We Approach Business  Market Research</vt:lpstr>
      <vt:lpstr>PowerPoint Presentation</vt:lpstr>
      <vt:lpstr>Procurement Forecast - Services</vt:lpstr>
      <vt:lpstr>Procurement Forecast - Services</vt:lpstr>
      <vt:lpstr>Procurement Forecast - Services</vt:lpstr>
      <vt:lpstr>Procurement Forecast - Services</vt:lpstr>
      <vt:lpstr>Procurement Forecast - Services</vt:lpstr>
      <vt:lpstr>Procurement Forecast - Services</vt:lpstr>
      <vt:lpstr>Procurement Forecast - Services</vt:lpstr>
      <vt:lpstr>Procurement Forecast - Services</vt:lpstr>
      <vt:lpstr>PowerPoint Presentation</vt:lpstr>
      <vt:lpstr>Procurement Forecast - Supplies</vt:lpstr>
      <vt:lpstr>Procurement Forecast - Supplies</vt:lpstr>
      <vt:lpstr>Procurement Forecast - Supplies</vt:lpstr>
      <vt:lpstr>Procurement Forecast - Supplies</vt:lpstr>
      <vt:lpstr>DLA Distribution J7  Industry Engagement  Plan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DLA Template August 2020 - J8 Variant</dc:title>
  <dc:creator>Edmiston, Emma J CIV DLA FINANCE (USA)</dc:creator>
  <cp:lastModifiedBy>Bell, Ronald S CIV DLA DISTRIBUTION (USA)</cp:lastModifiedBy>
  <cp:revision>164</cp:revision>
  <cp:lastPrinted>2024-02-29T14:01:37Z</cp:lastPrinted>
  <dcterms:created xsi:type="dcterms:W3CDTF">2020-08-25T20:47:09Z</dcterms:created>
  <dcterms:modified xsi:type="dcterms:W3CDTF">2024-03-22T13:46:45Z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0x010100E76519C048D05E47A9C59F453FFD36F4</vt:lpwstr>
  </property>
</Properties>
</file>